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88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9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475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50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44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91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89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0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53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5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6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39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82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81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8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20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649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18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17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378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33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72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374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607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98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5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315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7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4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6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12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07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69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3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9233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71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467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84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78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8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4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4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8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9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5F2D-1A02-4BAF-90C2-AFD8C6242DD8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8FCD02-617F-4AF5-ADDA-93556F7AC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0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" y="0"/>
            <a:ext cx="9513521" cy="6858000"/>
          </a:xfrm>
          <a:custGeom>
            <a:avLst/>
            <a:gdLst>
              <a:gd name="connsiteX0" fmla="*/ 0 w 10002499"/>
              <a:gd name="connsiteY0" fmla="*/ 0 h 6953326"/>
              <a:gd name="connsiteX1" fmla="*/ 10002499 w 10002499"/>
              <a:gd name="connsiteY1" fmla="*/ 0 h 6953326"/>
              <a:gd name="connsiteX2" fmla="*/ 10002499 w 10002499"/>
              <a:gd name="connsiteY2" fmla="*/ 6953326 h 6953326"/>
              <a:gd name="connsiteX3" fmla="*/ 0 w 10002499"/>
              <a:gd name="connsiteY3" fmla="*/ 6953326 h 6953326"/>
              <a:gd name="connsiteX4" fmla="*/ 0 w 10002499"/>
              <a:gd name="connsiteY4" fmla="*/ 0 h 6953326"/>
              <a:gd name="connsiteX0" fmla="*/ 0 w 10002499"/>
              <a:gd name="connsiteY0" fmla="*/ 0 h 6953326"/>
              <a:gd name="connsiteX1" fmla="*/ 10002499 w 10002499"/>
              <a:gd name="connsiteY1" fmla="*/ 0 h 6953326"/>
              <a:gd name="connsiteX2" fmla="*/ 10002499 w 10002499"/>
              <a:gd name="connsiteY2" fmla="*/ 6953326 h 6953326"/>
              <a:gd name="connsiteX3" fmla="*/ 0 w 10002499"/>
              <a:gd name="connsiteY3" fmla="*/ 6953326 h 6953326"/>
              <a:gd name="connsiteX4" fmla="*/ 0 w 10002499"/>
              <a:gd name="connsiteY4" fmla="*/ 3148099 h 6953326"/>
              <a:gd name="connsiteX5" fmla="*/ 0 w 10002499"/>
              <a:gd name="connsiteY5" fmla="*/ 0 h 6953326"/>
              <a:gd name="connsiteX0" fmla="*/ 962527 w 10002499"/>
              <a:gd name="connsiteY0" fmla="*/ 0 h 6953326"/>
              <a:gd name="connsiteX1" fmla="*/ 10002499 w 10002499"/>
              <a:gd name="connsiteY1" fmla="*/ 0 h 6953326"/>
              <a:gd name="connsiteX2" fmla="*/ 10002499 w 10002499"/>
              <a:gd name="connsiteY2" fmla="*/ 6953326 h 6953326"/>
              <a:gd name="connsiteX3" fmla="*/ 0 w 10002499"/>
              <a:gd name="connsiteY3" fmla="*/ 6953326 h 6953326"/>
              <a:gd name="connsiteX4" fmla="*/ 0 w 10002499"/>
              <a:gd name="connsiteY4" fmla="*/ 3148099 h 6953326"/>
              <a:gd name="connsiteX5" fmla="*/ 962527 w 10002499"/>
              <a:gd name="connsiteY5" fmla="*/ 0 h 6953326"/>
              <a:gd name="connsiteX0" fmla="*/ 962527 w 10002499"/>
              <a:gd name="connsiteY0" fmla="*/ 0 h 6953326"/>
              <a:gd name="connsiteX1" fmla="*/ 10002499 w 10002499"/>
              <a:gd name="connsiteY1" fmla="*/ 0 h 6953326"/>
              <a:gd name="connsiteX2" fmla="*/ 10002499 w 10002499"/>
              <a:gd name="connsiteY2" fmla="*/ 6953326 h 6953326"/>
              <a:gd name="connsiteX3" fmla="*/ 1074821 w 10002499"/>
              <a:gd name="connsiteY3" fmla="*/ 6953326 h 6953326"/>
              <a:gd name="connsiteX4" fmla="*/ 0 w 10002499"/>
              <a:gd name="connsiteY4" fmla="*/ 3148099 h 6953326"/>
              <a:gd name="connsiteX5" fmla="*/ 962527 w 10002499"/>
              <a:gd name="connsiteY5" fmla="*/ 0 h 6953326"/>
              <a:gd name="connsiteX0" fmla="*/ 721895 w 9761867"/>
              <a:gd name="connsiteY0" fmla="*/ 0 h 6953326"/>
              <a:gd name="connsiteX1" fmla="*/ 9761867 w 9761867"/>
              <a:gd name="connsiteY1" fmla="*/ 0 h 6953326"/>
              <a:gd name="connsiteX2" fmla="*/ 9761867 w 9761867"/>
              <a:gd name="connsiteY2" fmla="*/ 6953326 h 6953326"/>
              <a:gd name="connsiteX3" fmla="*/ 834189 w 9761867"/>
              <a:gd name="connsiteY3" fmla="*/ 6953326 h 6953326"/>
              <a:gd name="connsiteX4" fmla="*/ 0 w 9761867"/>
              <a:gd name="connsiteY4" fmla="*/ 3693531 h 6953326"/>
              <a:gd name="connsiteX5" fmla="*/ 721895 w 9761867"/>
              <a:gd name="connsiteY5" fmla="*/ 0 h 6953326"/>
              <a:gd name="connsiteX0" fmla="*/ 641685 w 9761867"/>
              <a:gd name="connsiteY0" fmla="*/ 0 h 6953326"/>
              <a:gd name="connsiteX1" fmla="*/ 9761867 w 9761867"/>
              <a:gd name="connsiteY1" fmla="*/ 0 h 6953326"/>
              <a:gd name="connsiteX2" fmla="*/ 9761867 w 9761867"/>
              <a:gd name="connsiteY2" fmla="*/ 6953326 h 6953326"/>
              <a:gd name="connsiteX3" fmla="*/ 834189 w 9761867"/>
              <a:gd name="connsiteY3" fmla="*/ 6953326 h 6953326"/>
              <a:gd name="connsiteX4" fmla="*/ 0 w 9761867"/>
              <a:gd name="connsiteY4" fmla="*/ 3693531 h 6953326"/>
              <a:gd name="connsiteX5" fmla="*/ 641685 w 9761867"/>
              <a:gd name="connsiteY5" fmla="*/ 0 h 6953326"/>
              <a:gd name="connsiteX0" fmla="*/ 577517 w 9697699"/>
              <a:gd name="connsiteY0" fmla="*/ 0 h 6953326"/>
              <a:gd name="connsiteX1" fmla="*/ 9697699 w 9697699"/>
              <a:gd name="connsiteY1" fmla="*/ 0 h 6953326"/>
              <a:gd name="connsiteX2" fmla="*/ 9697699 w 9697699"/>
              <a:gd name="connsiteY2" fmla="*/ 6953326 h 6953326"/>
              <a:gd name="connsiteX3" fmla="*/ 770021 w 9697699"/>
              <a:gd name="connsiteY3" fmla="*/ 6953326 h 6953326"/>
              <a:gd name="connsiteX4" fmla="*/ 0 w 9697699"/>
              <a:gd name="connsiteY4" fmla="*/ 3934163 h 6953326"/>
              <a:gd name="connsiteX5" fmla="*/ 577517 w 9697699"/>
              <a:gd name="connsiteY5" fmla="*/ 0 h 6953326"/>
              <a:gd name="connsiteX0" fmla="*/ 629176 w 9749358"/>
              <a:gd name="connsiteY0" fmla="*/ 0 h 6953326"/>
              <a:gd name="connsiteX1" fmla="*/ 9749358 w 9749358"/>
              <a:gd name="connsiteY1" fmla="*/ 0 h 6953326"/>
              <a:gd name="connsiteX2" fmla="*/ 9749358 w 9749358"/>
              <a:gd name="connsiteY2" fmla="*/ 6953326 h 6953326"/>
              <a:gd name="connsiteX3" fmla="*/ 821680 w 9749358"/>
              <a:gd name="connsiteY3" fmla="*/ 6953326 h 6953326"/>
              <a:gd name="connsiteX4" fmla="*/ 51659 w 9749358"/>
              <a:gd name="connsiteY4" fmla="*/ 3934163 h 6953326"/>
              <a:gd name="connsiteX5" fmla="*/ 629176 w 9749358"/>
              <a:gd name="connsiteY5" fmla="*/ 0 h 6953326"/>
              <a:gd name="connsiteX0" fmla="*/ 940508 w 10060690"/>
              <a:gd name="connsiteY0" fmla="*/ 0 h 6953326"/>
              <a:gd name="connsiteX1" fmla="*/ 10060690 w 10060690"/>
              <a:gd name="connsiteY1" fmla="*/ 0 h 6953326"/>
              <a:gd name="connsiteX2" fmla="*/ 10060690 w 10060690"/>
              <a:gd name="connsiteY2" fmla="*/ 6953326 h 6953326"/>
              <a:gd name="connsiteX3" fmla="*/ 106317 w 10060690"/>
              <a:gd name="connsiteY3" fmla="*/ 6937284 h 6953326"/>
              <a:gd name="connsiteX4" fmla="*/ 362991 w 10060690"/>
              <a:gd name="connsiteY4" fmla="*/ 3934163 h 6953326"/>
              <a:gd name="connsiteX5" fmla="*/ 940508 w 10060690"/>
              <a:gd name="connsiteY5" fmla="*/ 0 h 6953326"/>
              <a:gd name="connsiteX0" fmla="*/ 864024 w 9984206"/>
              <a:gd name="connsiteY0" fmla="*/ 0 h 6953326"/>
              <a:gd name="connsiteX1" fmla="*/ 9984206 w 9984206"/>
              <a:gd name="connsiteY1" fmla="*/ 0 h 6953326"/>
              <a:gd name="connsiteX2" fmla="*/ 9984206 w 9984206"/>
              <a:gd name="connsiteY2" fmla="*/ 6953326 h 6953326"/>
              <a:gd name="connsiteX3" fmla="*/ 29833 w 9984206"/>
              <a:gd name="connsiteY3" fmla="*/ 6937284 h 6953326"/>
              <a:gd name="connsiteX4" fmla="*/ 286507 w 9984206"/>
              <a:gd name="connsiteY4" fmla="*/ 3934163 h 6953326"/>
              <a:gd name="connsiteX5" fmla="*/ 864024 w 9984206"/>
              <a:gd name="connsiteY5" fmla="*/ 0 h 6953326"/>
              <a:gd name="connsiteX0" fmla="*/ 850784 w 9970966"/>
              <a:gd name="connsiteY0" fmla="*/ 0 h 6953326"/>
              <a:gd name="connsiteX1" fmla="*/ 9970966 w 9970966"/>
              <a:gd name="connsiteY1" fmla="*/ 0 h 6953326"/>
              <a:gd name="connsiteX2" fmla="*/ 9970966 w 9970966"/>
              <a:gd name="connsiteY2" fmla="*/ 6953326 h 6953326"/>
              <a:gd name="connsiteX3" fmla="*/ 16593 w 9970966"/>
              <a:gd name="connsiteY3" fmla="*/ 6937284 h 6953326"/>
              <a:gd name="connsiteX4" fmla="*/ 273267 w 9970966"/>
              <a:gd name="connsiteY4" fmla="*/ 3934163 h 6953326"/>
              <a:gd name="connsiteX5" fmla="*/ 850784 w 9970966"/>
              <a:gd name="connsiteY5" fmla="*/ 0 h 6953326"/>
              <a:gd name="connsiteX0" fmla="*/ 850784 w 9970966"/>
              <a:gd name="connsiteY0" fmla="*/ 0 h 6953326"/>
              <a:gd name="connsiteX1" fmla="*/ 9361366 w 9970966"/>
              <a:gd name="connsiteY1" fmla="*/ 16042 h 6953326"/>
              <a:gd name="connsiteX2" fmla="*/ 9970966 w 9970966"/>
              <a:gd name="connsiteY2" fmla="*/ 6953326 h 6953326"/>
              <a:gd name="connsiteX3" fmla="*/ 16593 w 9970966"/>
              <a:gd name="connsiteY3" fmla="*/ 6937284 h 6953326"/>
              <a:gd name="connsiteX4" fmla="*/ 273267 w 9970966"/>
              <a:gd name="connsiteY4" fmla="*/ 3934163 h 6953326"/>
              <a:gd name="connsiteX5" fmla="*/ 850784 w 9970966"/>
              <a:gd name="connsiteY5" fmla="*/ 0 h 6953326"/>
              <a:gd name="connsiteX0" fmla="*/ 850784 w 9361366"/>
              <a:gd name="connsiteY0" fmla="*/ 0 h 6937284"/>
              <a:gd name="connsiteX1" fmla="*/ 9361366 w 9361366"/>
              <a:gd name="connsiteY1" fmla="*/ 16042 h 6937284"/>
              <a:gd name="connsiteX2" fmla="*/ 8848018 w 9361366"/>
              <a:gd name="connsiteY2" fmla="*/ 6937284 h 6937284"/>
              <a:gd name="connsiteX3" fmla="*/ 16593 w 9361366"/>
              <a:gd name="connsiteY3" fmla="*/ 6937284 h 6937284"/>
              <a:gd name="connsiteX4" fmla="*/ 273267 w 9361366"/>
              <a:gd name="connsiteY4" fmla="*/ 3934163 h 6937284"/>
              <a:gd name="connsiteX5" fmla="*/ 850784 w 9361366"/>
              <a:gd name="connsiteY5" fmla="*/ 0 h 6937284"/>
              <a:gd name="connsiteX0" fmla="*/ 850784 w 9297197"/>
              <a:gd name="connsiteY0" fmla="*/ 0 h 6937284"/>
              <a:gd name="connsiteX1" fmla="*/ 9297197 w 9297197"/>
              <a:gd name="connsiteY1" fmla="*/ 32084 h 6937284"/>
              <a:gd name="connsiteX2" fmla="*/ 8848018 w 9297197"/>
              <a:gd name="connsiteY2" fmla="*/ 6937284 h 6937284"/>
              <a:gd name="connsiteX3" fmla="*/ 16593 w 9297197"/>
              <a:gd name="connsiteY3" fmla="*/ 6937284 h 6937284"/>
              <a:gd name="connsiteX4" fmla="*/ 273267 w 9297197"/>
              <a:gd name="connsiteY4" fmla="*/ 3934163 h 6937284"/>
              <a:gd name="connsiteX5" fmla="*/ 850784 w 9297197"/>
              <a:gd name="connsiteY5" fmla="*/ 0 h 6937284"/>
              <a:gd name="connsiteX0" fmla="*/ 850784 w 9436773"/>
              <a:gd name="connsiteY0" fmla="*/ 0 h 6937284"/>
              <a:gd name="connsiteX1" fmla="*/ 9297197 w 9436773"/>
              <a:gd name="connsiteY1" fmla="*/ 32084 h 6937284"/>
              <a:gd name="connsiteX2" fmla="*/ 8848018 w 9436773"/>
              <a:gd name="connsiteY2" fmla="*/ 6937284 h 6937284"/>
              <a:gd name="connsiteX3" fmla="*/ 16593 w 9436773"/>
              <a:gd name="connsiteY3" fmla="*/ 6937284 h 6937284"/>
              <a:gd name="connsiteX4" fmla="*/ 273267 w 9436773"/>
              <a:gd name="connsiteY4" fmla="*/ 3934163 h 6937284"/>
              <a:gd name="connsiteX5" fmla="*/ 850784 w 9436773"/>
              <a:gd name="connsiteY5" fmla="*/ 0 h 693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36773" h="6937284">
                <a:moveTo>
                  <a:pt x="850784" y="0"/>
                </a:moveTo>
                <a:lnTo>
                  <a:pt x="9297197" y="32084"/>
                </a:lnTo>
                <a:cubicBezTo>
                  <a:pt x="9741029" y="2381943"/>
                  <a:pt x="8997744" y="4635551"/>
                  <a:pt x="8848018" y="6937284"/>
                </a:cubicBezTo>
                <a:lnTo>
                  <a:pt x="16593" y="6937284"/>
                </a:lnTo>
                <a:cubicBezTo>
                  <a:pt x="-31534" y="5882769"/>
                  <a:pt x="16594" y="5534109"/>
                  <a:pt x="273267" y="3934163"/>
                </a:cubicBezTo>
                <a:lnTo>
                  <a:pt x="850784" y="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КАД</a:t>
            </a:r>
            <a:r>
              <a:rPr lang="sr-Cyrl-RS" b="1" dirty="0" smtClean="0">
                <a:solidFill>
                  <a:schemeClr val="accent2">
                    <a:lumMod val="50000"/>
                  </a:schemeClr>
                </a:solidFill>
              </a:rPr>
              <a:t>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СЕ ТО ДЕШАВА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292" y="431561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ДОЛАЗИ ДАН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4442" y="1244136"/>
            <a:ext cx="3497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СНЕГ СЕ ТОПИ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34062" y="2698849"/>
            <a:ext cx="521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ЛИВАДА ЈЕ ОЖИВЕЛА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8" y="2349541"/>
            <a:ext cx="5027004" cy="4493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7811" y="4596245"/>
            <a:ext cx="203734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Јелена      Марко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1" y="673768"/>
            <a:ext cx="829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Како бисмо започели дружење</a:t>
            </a:r>
            <a:r>
              <a:rPr lang="sr-Cyrl-R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sr-Cyrl-RS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прво је потребно </a:t>
            </a:r>
            <a:r>
              <a:rPr lang="sr-Cyrl-R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 се упознаш са </a:t>
            </a:r>
            <a:r>
              <a:rPr lang="sr-Cyrl-RS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Јеленом  и Марком.</a:t>
            </a:r>
            <a:endParaRPr lang="en-US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586123">
            <a:off x="2101966" y="2342147"/>
            <a:ext cx="141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Ћао!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768369">
            <a:off x="6729783" y="2886273"/>
            <a:ext cx="2016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Ћао!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769" y="995980"/>
            <a:ext cx="863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FFC000"/>
                </a:solidFill>
              </a:rPr>
              <a:t>Крајем </a:t>
            </a:r>
            <a:r>
              <a:rPr lang="sr-Cyrl-RS" dirty="0" smtClean="0">
                <a:solidFill>
                  <a:srgbClr val="FFC000"/>
                </a:solidFill>
              </a:rPr>
              <a:t>марта </a:t>
            </a:r>
            <a:r>
              <a:rPr lang="sr-Cyrl-RS" dirty="0" smtClean="0">
                <a:solidFill>
                  <a:srgbClr val="FFC000"/>
                </a:solidFill>
              </a:rPr>
              <a:t>Јелена и Марко су се срели у парку у њиховом крају и започели разговор.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769" y="2711372"/>
            <a:ext cx="8630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B050"/>
                </a:solidFill>
              </a:rPr>
              <a:t>М.: Прочитао сам једну </a:t>
            </a:r>
            <a:r>
              <a:rPr lang="sr-Cyrl-RS" dirty="0" smtClean="0">
                <a:solidFill>
                  <a:srgbClr val="00B050"/>
                </a:solidFill>
              </a:rPr>
              <a:t>питалицу </a:t>
            </a:r>
            <a:r>
              <a:rPr lang="sr-Cyrl-RS" dirty="0" smtClean="0">
                <a:solidFill>
                  <a:srgbClr val="00B050"/>
                </a:solidFill>
              </a:rPr>
              <a:t>пре него што сам изашао напоље. Покушај да је решиш. Да ли знаш које годишње доба почиње у марту, а завршава се у јуну?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3769" y="4024253"/>
            <a:ext cx="863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E43A4A"/>
                </a:solidFill>
              </a:rPr>
              <a:t>Ј.: Наравно да знам! Реч је о мом омиљеном годишњем добу. То је:</a:t>
            </a:r>
            <a:endParaRPr lang="en-US" dirty="0">
              <a:solidFill>
                <a:srgbClr val="E43A4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52" y="4928581"/>
            <a:ext cx="5659889" cy="1042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1889876"/>
            <a:ext cx="3497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00B0F0"/>
                </a:solidFill>
              </a:rPr>
              <a:t>Разговор Јелене и Марка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012157" y="5677468"/>
            <a:ext cx="226584" cy="184542"/>
          </a:xfrm>
          <a:prstGeom prst="ellipse">
            <a:avLst/>
          </a:prstGeom>
          <a:solidFill>
            <a:srgbClr val="E43A4A"/>
          </a:solidFill>
          <a:ln>
            <a:solidFill>
              <a:srgbClr val="E43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3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2" y="-12550"/>
            <a:ext cx="10044752" cy="6870550"/>
          </a:xfrm>
          <a:custGeom>
            <a:avLst/>
            <a:gdLst>
              <a:gd name="connsiteX0" fmla="*/ 0 w 8993875"/>
              <a:gd name="connsiteY0" fmla="*/ 0 h 6707875"/>
              <a:gd name="connsiteX1" fmla="*/ 7875873 w 8993875"/>
              <a:gd name="connsiteY1" fmla="*/ 0 h 6707875"/>
              <a:gd name="connsiteX2" fmla="*/ 8993875 w 8993875"/>
              <a:gd name="connsiteY2" fmla="*/ 1118002 h 6707875"/>
              <a:gd name="connsiteX3" fmla="*/ 8993875 w 8993875"/>
              <a:gd name="connsiteY3" fmla="*/ 6707875 h 6707875"/>
              <a:gd name="connsiteX4" fmla="*/ 8993875 w 8993875"/>
              <a:gd name="connsiteY4" fmla="*/ 6707875 h 6707875"/>
              <a:gd name="connsiteX5" fmla="*/ 1118002 w 8993875"/>
              <a:gd name="connsiteY5" fmla="*/ 6707875 h 6707875"/>
              <a:gd name="connsiteX6" fmla="*/ 0 w 8993875"/>
              <a:gd name="connsiteY6" fmla="*/ 5589873 h 6707875"/>
              <a:gd name="connsiteX7" fmla="*/ 0 w 8993875"/>
              <a:gd name="connsiteY7" fmla="*/ 0 h 6707875"/>
              <a:gd name="connsiteX0" fmla="*/ 0 w 9280478"/>
              <a:gd name="connsiteY0" fmla="*/ 0 h 6707875"/>
              <a:gd name="connsiteX1" fmla="*/ 7875873 w 9280478"/>
              <a:gd name="connsiteY1" fmla="*/ 0 h 6707875"/>
              <a:gd name="connsiteX2" fmla="*/ 9280478 w 9280478"/>
              <a:gd name="connsiteY2" fmla="*/ 204717 h 6707875"/>
              <a:gd name="connsiteX3" fmla="*/ 8993875 w 9280478"/>
              <a:gd name="connsiteY3" fmla="*/ 1118002 h 6707875"/>
              <a:gd name="connsiteX4" fmla="*/ 8993875 w 9280478"/>
              <a:gd name="connsiteY4" fmla="*/ 6707875 h 6707875"/>
              <a:gd name="connsiteX5" fmla="*/ 8993875 w 9280478"/>
              <a:gd name="connsiteY5" fmla="*/ 6707875 h 6707875"/>
              <a:gd name="connsiteX6" fmla="*/ 1118002 w 9280478"/>
              <a:gd name="connsiteY6" fmla="*/ 6707875 h 6707875"/>
              <a:gd name="connsiteX7" fmla="*/ 0 w 9280478"/>
              <a:gd name="connsiteY7" fmla="*/ 5589873 h 6707875"/>
              <a:gd name="connsiteX8" fmla="*/ 0 w 9280478"/>
              <a:gd name="connsiteY8" fmla="*/ 0 h 6707875"/>
              <a:gd name="connsiteX0" fmla="*/ 0 w 9280478"/>
              <a:gd name="connsiteY0" fmla="*/ 0 h 6707875"/>
              <a:gd name="connsiteX1" fmla="*/ 7875873 w 9280478"/>
              <a:gd name="connsiteY1" fmla="*/ 0 h 6707875"/>
              <a:gd name="connsiteX2" fmla="*/ 8666327 w 9280478"/>
              <a:gd name="connsiteY2" fmla="*/ 54591 h 6707875"/>
              <a:gd name="connsiteX3" fmla="*/ 9280478 w 9280478"/>
              <a:gd name="connsiteY3" fmla="*/ 204717 h 6707875"/>
              <a:gd name="connsiteX4" fmla="*/ 8993875 w 9280478"/>
              <a:gd name="connsiteY4" fmla="*/ 1118002 h 6707875"/>
              <a:gd name="connsiteX5" fmla="*/ 8993875 w 9280478"/>
              <a:gd name="connsiteY5" fmla="*/ 6707875 h 6707875"/>
              <a:gd name="connsiteX6" fmla="*/ 8993875 w 9280478"/>
              <a:gd name="connsiteY6" fmla="*/ 6707875 h 6707875"/>
              <a:gd name="connsiteX7" fmla="*/ 1118002 w 9280478"/>
              <a:gd name="connsiteY7" fmla="*/ 6707875 h 6707875"/>
              <a:gd name="connsiteX8" fmla="*/ 0 w 9280478"/>
              <a:gd name="connsiteY8" fmla="*/ 5589873 h 6707875"/>
              <a:gd name="connsiteX9" fmla="*/ 0 w 9280478"/>
              <a:gd name="connsiteY9" fmla="*/ 0 h 6707875"/>
              <a:gd name="connsiteX0" fmla="*/ 0 w 9444251"/>
              <a:gd name="connsiteY0" fmla="*/ 0 h 6707875"/>
              <a:gd name="connsiteX1" fmla="*/ 7875873 w 9444251"/>
              <a:gd name="connsiteY1" fmla="*/ 0 h 6707875"/>
              <a:gd name="connsiteX2" fmla="*/ 8666327 w 9444251"/>
              <a:gd name="connsiteY2" fmla="*/ 54591 h 6707875"/>
              <a:gd name="connsiteX3" fmla="*/ 9444251 w 9444251"/>
              <a:gd name="connsiteY3" fmla="*/ 177421 h 6707875"/>
              <a:gd name="connsiteX4" fmla="*/ 8993875 w 9444251"/>
              <a:gd name="connsiteY4" fmla="*/ 1118002 h 6707875"/>
              <a:gd name="connsiteX5" fmla="*/ 8993875 w 9444251"/>
              <a:gd name="connsiteY5" fmla="*/ 6707875 h 6707875"/>
              <a:gd name="connsiteX6" fmla="*/ 8993875 w 9444251"/>
              <a:gd name="connsiteY6" fmla="*/ 6707875 h 6707875"/>
              <a:gd name="connsiteX7" fmla="*/ 1118002 w 9444251"/>
              <a:gd name="connsiteY7" fmla="*/ 6707875 h 6707875"/>
              <a:gd name="connsiteX8" fmla="*/ 0 w 9444251"/>
              <a:gd name="connsiteY8" fmla="*/ 5589873 h 6707875"/>
              <a:gd name="connsiteX9" fmla="*/ 0 w 9444251"/>
              <a:gd name="connsiteY9" fmla="*/ 0 h 6707875"/>
              <a:gd name="connsiteX0" fmla="*/ 0 w 9444251"/>
              <a:gd name="connsiteY0" fmla="*/ 0 h 6707875"/>
              <a:gd name="connsiteX1" fmla="*/ 7875873 w 9444251"/>
              <a:gd name="connsiteY1" fmla="*/ 0 h 6707875"/>
              <a:gd name="connsiteX2" fmla="*/ 9307772 w 9444251"/>
              <a:gd name="connsiteY2" fmla="*/ 27296 h 6707875"/>
              <a:gd name="connsiteX3" fmla="*/ 9444251 w 9444251"/>
              <a:gd name="connsiteY3" fmla="*/ 177421 h 6707875"/>
              <a:gd name="connsiteX4" fmla="*/ 8993875 w 9444251"/>
              <a:gd name="connsiteY4" fmla="*/ 1118002 h 6707875"/>
              <a:gd name="connsiteX5" fmla="*/ 8993875 w 9444251"/>
              <a:gd name="connsiteY5" fmla="*/ 6707875 h 6707875"/>
              <a:gd name="connsiteX6" fmla="*/ 8993875 w 9444251"/>
              <a:gd name="connsiteY6" fmla="*/ 6707875 h 6707875"/>
              <a:gd name="connsiteX7" fmla="*/ 1118002 w 9444251"/>
              <a:gd name="connsiteY7" fmla="*/ 6707875 h 6707875"/>
              <a:gd name="connsiteX8" fmla="*/ 0 w 9444251"/>
              <a:gd name="connsiteY8" fmla="*/ 5589873 h 6707875"/>
              <a:gd name="connsiteX9" fmla="*/ 0 w 9444251"/>
              <a:gd name="connsiteY9" fmla="*/ 0 h 6707875"/>
              <a:gd name="connsiteX0" fmla="*/ 0 w 9444251"/>
              <a:gd name="connsiteY0" fmla="*/ 0 h 6707875"/>
              <a:gd name="connsiteX1" fmla="*/ 7875873 w 9444251"/>
              <a:gd name="connsiteY1" fmla="*/ 0 h 6707875"/>
              <a:gd name="connsiteX2" fmla="*/ 9307772 w 9444251"/>
              <a:gd name="connsiteY2" fmla="*/ 27296 h 6707875"/>
              <a:gd name="connsiteX3" fmla="*/ 9444251 w 9444251"/>
              <a:gd name="connsiteY3" fmla="*/ 177421 h 6707875"/>
              <a:gd name="connsiteX4" fmla="*/ 8993875 w 9444251"/>
              <a:gd name="connsiteY4" fmla="*/ 1118002 h 6707875"/>
              <a:gd name="connsiteX5" fmla="*/ 8993875 w 9444251"/>
              <a:gd name="connsiteY5" fmla="*/ 6707875 h 6707875"/>
              <a:gd name="connsiteX6" fmla="*/ 8993875 w 9444251"/>
              <a:gd name="connsiteY6" fmla="*/ 6707875 h 6707875"/>
              <a:gd name="connsiteX7" fmla="*/ 1118002 w 9444251"/>
              <a:gd name="connsiteY7" fmla="*/ 6707875 h 6707875"/>
              <a:gd name="connsiteX8" fmla="*/ 0 w 9444251"/>
              <a:gd name="connsiteY8" fmla="*/ 5589873 h 6707875"/>
              <a:gd name="connsiteX9" fmla="*/ 0 w 9444251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0 w 10044752"/>
              <a:gd name="connsiteY8" fmla="*/ 5589873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27296 w 10044752"/>
              <a:gd name="connsiteY8" fmla="*/ 4511700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40944 w 10044752"/>
              <a:gd name="connsiteY8" fmla="*/ 4156858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27296 w 10044752"/>
              <a:gd name="connsiteY8" fmla="*/ 3952141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476557 w 10044752"/>
              <a:gd name="connsiteY7" fmla="*/ 6707875 h 6707875"/>
              <a:gd name="connsiteX8" fmla="*/ 27296 w 10044752"/>
              <a:gd name="connsiteY8" fmla="*/ 3952141 h 6707875"/>
              <a:gd name="connsiteX9" fmla="*/ 0 w 10044752"/>
              <a:gd name="connsiteY9" fmla="*/ 0 h 6707875"/>
              <a:gd name="connsiteX0" fmla="*/ 0 w 10044752"/>
              <a:gd name="connsiteY0" fmla="*/ 109182 h 6817057"/>
              <a:gd name="connsiteX1" fmla="*/ 7889521 w 10044752"/>
              <a:gd name="connsiteY1" fmla="*/ 0 h 6817057"/>
              <a:gd name="connsiteX2" fmla="*/ 9307772 w 10044752"/>
              <a:gd name="connsiteY2" fmla="*/ 136478 h 6817057"/>
              <a:gd name="connsiteX3" fmla="*/ 9444251 w 10044752"/>
              <a:gd name="connsiteY3" fmla="*/ 286603 h 6817057"/>
              <a:gd name="connsiteX4" fmla="*/ 10044752 w 10044752"/>
              <a:gd name="connsiteY4" fmla="*/ 3888497 h 6817057"/>
              <a:gd name="connsiteX5" fmla="*/ 8993875 w 10044752"/>
              <a:gd name="connsiteY5" fmla="*/ 6817057 h 6817057"/>
              <a:gd name="connsiteX6" fmla="*/ 8993875 w 10044752"/>
              <a:gd name="connsiteY6" fmla="*/ 6817057 h 6817057"/>
              <a:gd name="connsiteX7" fmla="*/ 476557 w 10044752"/>
              <a:gd name="connsiteY7" fmla="*/ 6817057 h 6817057"/>
              <a:gd name="connsiteX8" fmla="*/ 27296 w 10044752"/>
              <a:gd name="connsiteY8" fmla="*/ 4061323 h 6817057"/>
              <a:gd name="connsiteX9" fmla="*/ 0 w 10044752"/>
              <a:gd name="connsiteY9" fmla="*/ 109182 h 6817057"/>
              <a:gd name="connsiteX0" fmla="*/ 0 w 10044752"/>
              <a:gd name="connsiteY0" fmla="*/ 109182 h 6817057"/>
              <a:gd name="connsiteX1" fmla="*/ 3111688 w 10044752"/>
              <a:gd name="connsiteY1" fmla="*/ 13648 h 6817057"/>
              <a:gd name="connsiteX2" fmla="*/ 7889521 w 10044752"/>
              <a:gd name="connsiteY2" fmla="*/ 0 h 6817057"/>
              <a:gd name="connsiteX3" fmla="*/ 9307772 w 10044752"/>
              <a:gd name="connsiteY3" fmla="*/ 136478 h 6817057"/>
              <a:gd name="connsiteX4" fmla="*/ 9444251 w 10044752"/>
              <a:gd name="connsiteY4" fmla="*/ 286603 h 6817057"/>
              <a:gd name="connsiteX5" fmla="*/ 10044752 w 10044752"/>
              <a:gd name="connsiteY5" fmla="*/ 3888497 h 6817057"/>
              <a:gd name="connsiteX6" fmla="*/ 8993875 w 10044752"/>
              <a:gd name="connsiteY6" fmla="*/ 6817057 h 6817057"/>
              <a:gd name="connsiteX7" fmla="*/ 8993875 w 10044752"/>
              <a:gd name="connsiteY7" fmla="*/ 6817057 h 6817057"/>
              <a:gd name="connsiteX8" fmla="*/ 476557 w 10044752"/>
              <a:gd name="connsiteY8" fmla="*/ 6817057 h 6817057"/>
              <a:gd name="connsiteX9" fmla="*/ 27296 w 10044752"/>
              <a:gd name="connsiteY9" fmla="*/ 4061323 h 6817057"/>
              <a:gd name="connsiteX10" fmla="*/ 0 w 10044752"/>
              <a:gd name="connsiteY10" fmla="*/ 109182 h 6817057"/>
              <a:gd name="connsiteX0" fmla="*/ 0 w 10044752"/>
              <a:gd name="connsiteY0" fmla="*/ 40944 h 6817057"/>
              <a:gd name="connsiteX1" fmla="*/ 3111688 w 10044752"/>
              <a:gd name="connsiteY1" fmla="*/ 13648 h 6817057"/>
              <a:gd name="connsiteX2" fmla="*/ 7889521 w 10044752"/>
              <a:gd name="connsiteY2" fmla="*/ 0 h 6817057"/>
              <a:gd name="connsiteX3" fmla="*/ 9307772 w 10044752"/>
              <a:gd name="connsiteY3" fmla="*/ 136478 h 6817057"/>
              <a:gd name="connsiteX4" fmla="*/ 9444251 w 10044752"/>
              <a:gd name="connsiteY4" fmla="*/ 286603 h 6817057"/>
              <a:gd name="connsiteX5" fmla="*/ 10044752 w 10044752"/>
              <a:gd name="connsiteY5" fmla="*/ 3888497 h 6817057"/>
              <a:gd name="connsiteX6" fmla="*/ 8993875 w 10044752"/>
              <a:gd name="connsiteY6" fmla="*/ 6817057 h 6817057"/>
              <a:gd name="connsiteX7" fmla="*/ 8993875 w 10044752"/>
              <a:gd name="connsiteY7" fmla="*/ 6817057 h 6817057"/>
              <a:gd name="connsiteX8" fmla="*/ 476557 w 10044752"/>
              <a:gd name="connsiteY8" fmla="*/ 6817057 h 6817057"/>
              <a:gd name="connsiteX9" fmla="*/ 27296 w 10044752"/>
              <a:gd name="connsiteY9" fmla="*/ 4061323 h 6817057"/>
              <a:gd name="connsiteX10" fmla="*/ 0 w 10044752"/>
              <a:gd name="connsiteY10" fmla="*/ 40944 h 6817057"/>
              <a:gd name="connsiteX0" fmla="*/ 0 w 10044752"/>
              <a:gd name="connsiteY0" fmla="*/ 0 h 6830704"/>
              <a:gd name="connsiteX1" fmla="*/ 3111688 w 10044752"/>
              <a:gd name="connsiteY1" fmla="*/ 27295 h 6830704"/>
              <a:gd name="connsiteX2" fmla="*/ 7889521 w 10044752"/>
              <a:gd name="connsiteY2" fmla="*/ 13647 h 6830704"/>
              <a:gd name="connsiteX3" fmla="*/ 9307772 w 10044752"/>
              <a:gd name="connsiteY3" fmla="*/ 150125 h 6830704"/>
              <a:gd name="connsiteX4" fmla="*/ 9444251 w 10044752"/>
              <a:gd name="connsiteY4" fmla="*/ 300250 h 6830704"/>
              <a:gd name="connsiteX5" fmla="*/ 10044752 w 10044752"/>
              <a:gd name="connsiteY5" fmla="*/ 3902144 h 6830704"/>
              <a:gd name="connsiteX6" fmla="*/ 8993875 w 10044752"/>
              <a:gd name="connsiteY6" fmla="*/ 6830704 h 6830704"/>
              <a:gd name="connsiteX7" fmla="*/ 8993875 w 10044752"/>
              <a:gd name="connsiteY7" fmla="*/ 6830704 h 6830704"/>
              <a:gd name="connsiteX8" fmla="*/ 476557 w 10044752"/>
              <a:gd name="connsiteY8" fmla="*/ 6830704 h 6830704"/>
              <a:gd name="connsiteX9" fmla="*/ 27296 w 10044752"/>
              <a:gd name="connsiteY9" fmla="*/ 4074970 h 6830704"/>
              <a:gd name="connsiteX10" fmla="*/ 0 w 10044752"/>
              <a:gd name="connsiteY10" fmla="*/ 0 h 6830704"/>
              <a:gd name="connsiteX0" fmla="*/ 0 w 10044752"/>
              <a:gd name="connsiteY0" fmla="*/ 13648 h 6844352"/>
              <a:gd name="connsiteX1" fmla="*/ 3111688 w 10044752"/>
              <a:gd name="connsiteY1" fmla="*/ 0 h 6844352"/>
              <a:gd name="connsiteX2" fmla="*/ 7889521 w 10044752"/>
              <a:gd name="connsiteY2" fmla="*/ 27295 h 6844352"/>
              <a:gd name="connsiteX3" fmla="*/ 9307772 w 10044752"/>
              <a:gd name="connsiteY3" fmla="*/ 163773 h 6844352"/>
              <a:gd name="connsiteX4" fmla="*/ 9444251 w 10044752"/>
              <a:gd name="connsiteY4" fmla="*/ 313898 h 6844352"/>
              <a:gd name="connsiteX5" fmla="*/ 10044752 w 10044752"/>
              <a:gd name="connsiteY5" fmla="*/ 3915792 h 6844352"/>
              <a:gd name="connsiteX6" fmla="*/ 8993875 w 10044752"/>
              <a:gd name="connsiteY6" fmla="*/ 6844352 h 6844352"/>
              <a:gd name="connsiteX7" fmla="*/ 8993875 w 10044752"/>
              <a:gd name="connsiteY7" fmla="*/ 6844352 h 6844352"/>
              <a:gd name="connsiteX8" fmla="*/ 476557 w 10044752"/>
              <a:gd name="connsiteY8" fmla="*/ 6844352 h 6844352"/>
              <a:gd name="connsiteX9" fmla="*/ 27296 w 10044752"/>
              <a:gd name="connsiteY9" fmla="*/ 4088618 h 6844352"/>
              <a:gd name="connsiteX10" fmla="*/ 0 w 10044752"/>
              <a:gd name="connsiteY10" fmla="*/ 13648 h 6844352"/>
              <a:gd name="connsiteX0" fmla="*/ 0 w 10044752"/>
              <a:gd name="connsiteY0" fmla="*/ 27296 h 6858000"/>
              <a:gd name="connsiteX1" fmla="*/ 3111688 w 10044752"/>
              <a:gd name="connsiteY1" fmla="*/ 13648 h 6858000"/>
              <a:gd name="connsiteX2" fmla="*/ 7916817 w 10044752"/>
              <a:gd name="connsiteY2" fmla="*/ 0 h 6858000"/>
              <a:gd name="connsiteX3" fmla="*/ 9307772 w 10044752"/>
              <a:gd name="connsiteY3" fmla="*/ 177421 h 6858000"/>
              <a:gd name="connsiteX4" fmla="*/ 9444251 w 10044752"/>
              <a:gd name="connsiteY4" fmla="*/ 327546 h 6858000"/>
              <a:gd name="connsiteX5" fmla="*/ 10044752 w 10044752"/>
              <a:gd name="connsiteY5" fmla="*/ 3929440 h 6858000"/>
              <a:gd name="connsiteX6" fmla="*/ 8993875 w 10044752"/>
              <a:gd name="connsiteY6" fmla="*/ 6858000 h 6858000"/>
              <a:gd name="connsiteX7" fmla="*/ 8993875 w 10044752"/>
              <a:gd name="connsiteY7" fmla="*/ 6858000 h 6858000"/>
              <a:gd name="connsiteX8" fmla="*/ 476557 w 10044752"/>
              <a:gd name="connsiteY8" fmla="*/ 6858000 h 6858000"/>
              <a:gd name="connsiteX9" fmla="*/ 27296 w 10044752"/>
              <a:gd name="connsiteY9" fmla="*/ 4102266 h 6858000"/>
              <a:gd name="connsiteX10" fmla="*/ 0 w 10044752"/>
              <a:gd name="connsiteY10" fmla="*/ 27296 h 6858000"/>
              <a:gd name="connsiteX0" fmla="*/ 0 w 10044752"/>
              <a:gd name="connsiteY0" fmla="*/ 39846 h 6870550"/>
              <a:gd name="connsiteX1" fmla="*/ 3111688 w 10044752"/>
              <a:gd name="connsiteY1" fmla="*/ 26198 h 6870550"/>
              <a:gd name="connsiteX2" fmla="*/ 7916817 w 10044752"/>
              <a:gd name="connsiteY2" fmla="*/ 12550 h 6870550"/>
              <a:gd name="connsiteX3" fmla="*/ 9212238 w 10044752"/>
              <a:gd name="connsiteY3" fmla="*/ 12550 h 6870550"/>
              <a:gd name="connsiteX4" fmla="*/ 9444251 w 10044752"/>
              <a:gd name="connsiteY4" fmla="*/ 340096 h 6870550"/>
              <a:gd name="connsiteX5" fmla="*/ 10044752 w 10044752"/>
              <a:gd name="connsiteY5" fmla="*/ 3941990 h 6870550"/>
              <a:gd name="connsiteX6" fmla="*/ 8993875 w 10044752"/>
              <a:gd name="connsiteY6" fmla="*/ 6870550 h 6870550"/>
              <a:gd name="connsiteX7" fmla="*/ 8993875 w 10044752"/>
              <a:gd name="connsiteY7" fmla="*/ 6870550 h 6870550"/>
              <a:gd name="connsiteX8" fmla="*/ 476557 w 10044752"/>
              <a:gd name="connsiteY8" fmla="*/ 6870550 h 6870550"/>
              <a:gd name="connsiteX9" fmla="*/ 27296 w 10044752"/>
              <a:gd name="connsiteY9" fmla="*/ 4114816 h 6870550"/>
              <a:gd name="connsiteX10" fmla="*/ 0 w 10044752"/>
              <a:gd name="connsiteY10" fmla="*/ 39846 h 687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4752" h="6870550">
                <a:moveTo>
                  <a:pt x="0" y="39846"/>
                </a:moveTo>
                <a:lnTo>
                  <a:pt x="3111688" y="26198"/>
                </a:lnTo>
                <a:lnTo>
                  <a:pt x="7916817" y="12550"/>
                </a:lnTo>
                <a:cubicBezTo>
                  <a:pt x="9281593" y="26198"/>
                  <a:pt x="8978137" y="-21569"/>
                  <a:pt x="9212238" y="12550"/>
                </a:cubicBezTo>
                <a:cubicBezTo>
                  <a:pt x="9282566" y="33021"/>
                  <a:pt x="9310048" y="167410"/>
                  <a:pt x="9444251" y="340096"/>
                </a:cubicBezTo>
                <a:lnTo>
                  <a:pt x="10044752" y="3941990"/>
                </a:lnTo>
                <a:lnTo>
                  <a:pt x="8993875" y="6870550"/>
                </a:lnTo>
                <a:lnTo>
                  <a:pt x="8993875" y="6870550"/>
                </a:lnTo>
                <a:lnTo>
                  <a:pt x="476557" y="6870550"/>
                </a:lnTo>
                <a:lnTo>
                  <a:pt x="27296" y="4114816"/>
                </a:lnTo>
                <a:lnTo>
                  <a:pt x="0" y="39846"/>
                </a:lnTo>
                <a:close/>
              </a:path>
            </a:pathLst>
          </a:cu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8003" y="1202124"/>
            <a:ext cx="846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n w="222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М.: Због чега је пролеће твоје омиљено годишње доба?</a:t>
            </a:r>
            <a:endParaRPr lang="en-US" b="1" dirty="0">
              <a:ln w="222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098" y="2786130"/>
            <a:ext cx="862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 smtClean="0">
                <a:ln w="222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Ј.: Волим пролеће зато што је тада сунчано и све је шарено. У мом крају има дрво трешње које када у пролеће уцвета прелепо мирише. Мама и ја изађемо у парк и ја јој онда правим венац од цвећа. Не буде ми хладно, као зими када се играм по снегу и поцрвени ми нос.</a:t>
            </a:r>
            <a:endParaRPr lang="en-US" sz="2400" b="1" dirty="0">
              <a:ln w="222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0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2"/>
          <p:cNvSpPr/>
          <p:nvPr/>
        </p:nvSpPr>
        <p:spPr>
          <a:xfrm>
            <a:off x="0" y="-26697"/>
            <a:ext cx="10044752" cy="6870550"/>
          </a:xfrm>
          <a:custGeom>
            <a:avLst/>
            <a:gdLst>
              <a:gd name="connsiteX0" fmla="*/ 0 w 8993875"/>
              <a:gd name="connsiteY0" fmla="*/ 0 h 6707875"/>
              <a:gd name="connsiteX1" fmla="*/ 7875873 w 8993875"/>
              <a:gd name="connsiteY1" fmla="*/ 0 h 6707875"/>
              <a:gd name="connsiteX2" fmla="*/ 8993875 w 8993875"/>
              <a:gd name="connsiteY2" fmla="*/ 1118002 h 6707875"/>
              <a:gd name="connsiteX3" fmla="*/ 8993875 w 8993875"/>
              <a:gd name="connsiteY3" fmla="*/ 6707875 h 6707875"/>
              <a:gd name="connsiteX4" fmla="*/ 8993875 w 8993875"/>
              <a:gd name="connsiteY4" fmla="*/ 6707875 h 6707875"/>
              <a:gd name="connsiteX5" fmla="*/ 1118002 w 8993875"/>
              <a:gd name="connsiteY5" fmla="*/ 6707875 h 6707875"/>
              <a:gd name="connsiteX6" fmla="*/ 0 w 8993875"/>
              <a:gd name="connsiteY6" fmla="*/ 5589873 h 6707875"/>
              <a:gd name="connsiteX7" fmla="*/ 0 w 8993875"/>
              <a:gd name="connsiteY7" fmla="*/ 0 h 6707875"/>
              <a:gd name="connsiteX0" fmla="*/ 0 w 9280478"/>
              <a:gd name="connsiteY0" fmla="*/ 0 h 6707875"/>
              <a:gd name="connsiteX1" fmla="*/ 7875873 w 9280478"/>
              <a:gd name="connsiteY1" fmla="*/ 0 h 6707875"/>
              <a:gd name="connsiteX2" fmla="*/ 9280478 w 9280478"/>
              <a:gd name="connsiteY2" fmla="*/ 204717 h 6707875"/>
              <a:gd name="connsiteX3" fmla="*/ 8993875 w 9280478"/>
              <a:gd name="connsiteY3" fmla="*/ 1118002 h 6707875"/>
              <a:gd name="connsiteX4" fmla="*/ 8993875 w 9280478"/>
              <a:gd name="connsiteY4" fmla="*/ 6707875 h 6707875"/>
              <a:gd name="connsiteX5" fmla="*/ 8993875 w 9280478"/>
              <a:gd name="connsiteY5" fmla="*/ 6707875 h 6707875"/>
              <a:gd name="connsiteX6" fmla="*/ 1118002 w 9280478"/>
              <a:gd name="connsiteY6" fmla="*/ 6707875 h 6707875"/>
              <a:gd name="connsiteX7" fmla="*/ 0 w 9280478"/>
              <a:gd name="connsiteY7" fmla="*/ 5589873 h 6707875"/>
              <a:gd name="connsiteX8" fmla="*/ 0 w 9280478"/>
              <a:gd name="connsiteY8" fmla="*/ 0 h 6707875"/>
              <a:gd name="connsiteX0" fmla="*/ 0 w 9280478"/>
              <a:gd name="connsiteY0" fmla="*/ 0 h 6707875"/>
              <a:gd name="connsiteX1" fmla="*/ 7875873 w 9280478"/>
              <a:gd name="connsiteY1" fmla="*/ 0 h 6707875"/>
              <a:gd name="connsiteX2" fmla="*/ 8666327 w 9280478"/>
              <a:gd name="connsiteY2" fmla="*/ 54591 h 6707875"/>
              <a:gd name="connsiteX3" fmla="*/ 9280478 w 9280478"/>
              <a:gd name="connsiteY3" fmla="*/ 204717 h 6707875"/>
              <a:gd name="connsiteX4" fmla="*/ 8993875 w 9280478"/>
              <a:gd name="connsiteY4" fmla="*/ 1118002 h 6707875"/>
              <a:gd name="connsiteX5" fmla="*/ 8993875 w 9280478"/>
              <a:gd name="connsiteY5" fmla="*/ 6707875 h 6707875"/>
              <a:gd name="connsiteX6" fmla="*/ 8993875 w 9280478"/>
              <a:gd name="connsiteY6" fmla="*/ 6707875 h 6707875"/>
              <a:gd name="connsiteX7" fmla="*/ 1118002 w 9280478"/>
              <a:gd name="connsiteY7" fmla="*/ 6707875 h 6707875"/>
              <a:gd name="connsiteX8" fmla="*/ 0 w 9280478"/>
              <a:gd name="connsiteY8" fmla="*/ 5589873 h 6707875"/>
              <a:gd name="connsiteX9" fmla="*/ 0 w 9280478"/>
              <a:gd name="connsiteY9" fmla="*/ 0 h 6707875"/>
              <a:gd name="connsiteX0" fmla="*/ 0 w 9444251"/>
              <a:gd name="connsiteY0" fmla="*/ 0 h 6707875"/>
              <a:gd name="connsiteX1" fmla="*/ 7875873 w 9444251"/>
              <a:gd name="connsiteY1" fmla="*/ 0 h 6707875"/>
              <a:gd name="connsiteX2" fmla="*/ 8666327 w 9444251"/>
              <a:gd name="connsiteY2" fmla="*/ 54591 h 6707875"/>
              <a:gd name="connsiteX3" fmla="*/ 9444251 w 9444251"/>
              <a:gd name="connsiteY3" fmla="*/ 177421 h 6707875"/>
              <a:gd name="connsiteX4" fmla="*/ 8993875 w 9444251"/>
              <a:gd name="connsiteY4" fmla="*/ 1118002 h 6707875"/>
              <a:gd name="connsiteX5" fmla="*/ 8993875 w 9444251"/>
              <a:gd name="connsiteY5" fmla="*/ 6707875 h 6707875"/>
              <a:gd name="connsiteX6" fmla="*/ 8993875 w 9444251"/>
              <a:gd name="connsiteY6" fmla="*/ 6707875 h 6707875"/>
              <a:gd name="connsiteX7" fmla="*/ 1118002 w 9444251"/>
              <a:gd name="connsiteY7" fmla="*/ 6707875 h 6707875"/>
              <a:gd name="connsiteX8" fmla="*/ 0 w 9444251"/>
              <a:gd name="connsiteY8" fmla="*/ 5589873 h 6707875"/>
              <a:gd name="connsiteX9" fmla="*/ 0 w 9444251"/>
              <a:gd name="connsiteY9" fmla="*/ 0 h 6707875"/>
              <a:gd name="connsiteX0" fmla="*/ 0 w 9444251"/>
              <a:gd name="connsiteY0" fmla="*/ 0 h 6707875"/>
              <a:gd name="connsiteX1" fmla="*/ 7875873 w 9444251"/>
              <a:gd name="connsiteY1" fmla="*/ 0 h 6707875"/>
              <a:gd name="connsiteX2" fmla="*/ 9307772 w 9444251"/>
              <a:gd name="connsiteY2" fmla="*/ 27296 h 6707875"/>
              <a:gd name="connsiteX3" fmla="*/ 9444251 w 9444251"/>
              <a:gd name="connsiteY3" fmla="*/ 177421 h 6707875"/>
              <a:gd name="connsiteX4" fmla="*/ 8993875 w 9444251"/>
              <a:gd name="connsiteY4" fmla="*/ 1118002 h 6707875"/>
              <a:gd name="connsiteX5" fmla="*/ 8993875 w 9444251"/>
              <a:gd name="connsiteY5" fmla="*/ 6707875 h 6707875"/>
              <a:gd name="connsiteX6" fmla="*/ 8993875 w 9444251"/>
              <a:gd name="connsiteY6" fmla="*/ 6707875 h 6707875"/>
              <a:gd name="connsiteX7" fmla="*/ 1118002 w 9444251"/>
              <a:gd name="connsiteY7" fmla="*/ 6707875 h 6707875"/>
              <a:gd name="connsiteX8" fmla="*/ 0 w 9444251"/>
              <a:gd name="connsiteY8" fmla="*/ 5589873 h 6707875"/>
              <a:gd name="connsiteX9" fmla="*/ 0 w 9444251"/>
              <a:gd name="connsiteY9" fmla="*/ 0 h 6707875"/>
              <a:gd name="connsiteX0" fmla="*/ 0 w 9444251"/>
              <a:gd name="connsiteY0" fmla="*/ 0 h 6707875"/>
              <a:gd name="connsiteX1" fmla="*/ 7875873 w 9444251"/>
              <a:gd name="connsiteY1" fmla="*/ 0 h 6707875"/>
              <a:gd name="connsiteX2" fmla="*/ 9307772 w 9444251"/>
              <a:gd name="connsiteY2" fmla="*/ 27296 h 6707875"/>
              <a:gd name="connsiteX3" fmla="*/ 9444251 w 9444251"/>
              <a:gd name="connsiteY3" fmla="*/ 177421 h 6707875"/>
              <a:gd name="connsiteX4" fmla="*/ 8993875 w 9444251"/>
              <a:gd name="connsiteY4" fmla="*/ 1118002 h 6707875"/>
              <a:gd name="connsiteX5" fmla="*/ 8993875 w 9444251"/>
              <a:gd name="connsiteY5" fmla="*/ 6707875 h 6707875"/>
              <a:gd name="connsiteX6" fmla="*/ 8993875 w 9444251"/>
              <a:gd name="connsiteY6" fmla="*/ 6707875 h 6707875"/>
              <a:gd name="connsiteX7" fmla="*/ 1118002 w 9444251"/>
              <a:gd name="connsiteY7" fmla="*/ 6707875 h 6707875"/>
              <a:gd name="connsiteX8" fmla="*/ 0 w 9444251"/>
              <a:gd name="connsiteY8" fmla="*/ 5589873 h 6707875"/>
              <a:gd name="connsiteX9" fmla="*/ 0 w 9444251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0 w 10044752"/>
              <a:gd name="connsiteY8" fmla="*/ 5589873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27296 w 10044752"/>
              <a:gd name="connsiteY8" fmla="*/ 4511700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40944 w 10044752"/>
              <a:gd name="connsiteY8" fmla="*/ 4156858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27296 w 10044752"/>
              <a:gd name="connsiteY8" fmla="*/ 3952141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476557 w 10044752"/>
              <a:gd name="connsiteY7" fmla="*/ 6707875 h 6707875"/>
              <a:gd name="connsiteX8" fmla="*/ 27296 w 10044752"/>
              <a:gd name="connsiteY8" fmla="*/ 3952141 h 6707875"/>
              <a:gd name="connsiteX9" fmla="*/ 0 w 10044752"/>
              <a:gd name="connsiteY9" fmla="*/ 0 h 6707875"/>
              <a:gd name="connsiteX0" fmla="*/ 0 w 10044752"/>
              <a:gd name="connsiteY0" fmla="*/ 109182 h 6817057"/>
              <a:gd name="connsiteX1" fmla="*/ 7889521 w 10044752"/>
              <a:gd name="connsiteY1" fmla="*/ 0 h 6817057"/>
              <a:gd name="connsiteX2" fmla="*/ 9307772 w 10044752"/>
              <a:gd name="connsiteY2" fmla="*/ 136478 h 6817057"/>
              <a:gd name="connsiteX3" fmla="*/ 9444251 w 10044752"/>
              <a:gd name="connsiteY3" fmla="*/ 286603 h 6817057"/>
              <a:gd name="connsiteX4" fmla="*/ 10044752 w 10044752"/>
              <a:gd name="connsiteY4" fmla="*/ 3888497 h 6817057"/>
              <a:gd name="connsiteX5" fmla="*/ 8993875 w 10044752"/>
              <a:gd name="connsiteY5" fmla="*/ 6817057 h 6817057"/>
              <a:gd name="connsiteX6" fmla="*/ 8993875 w 10044752"/>
              <a:gd name="connsiteY6" fmla="*/ 6817057 h 6817057"/>
              <a:gd name="connsiteX7" fmla="*/ 476557 w 10044752"/>
              <a:gd name="connsiteY7" fmla="*/ 6817057 h 6817057"/>
              <a:gd name="connsiteX8" fmla="*/ 27296 w 10044752"/>
              <a:gd name="connsiteY8" fmla="*/ 4061323 h 6817057"/>
              <a:gd name="connsiteX9" fmla="*/ 0 w 10044752"/>
              <a:gd name="connsiteY9" fmla="*/ 109182 h 6817057"/>
              <a:gd name="connsiteX0" fmla="*/ 0 w 10044752"/>
              <a:gd name="connsiteY0" fmla="*/ 109182 h 6817057"/>
              <a:gd name="connsiteX1" fmla="*/ 3111688 w 10044752"/>
              <a:gd name="connsiteY1" fmla="*/ 13648 h 6817057"/>
              <a:gd name="connsiteX2" fmla="*/ 7889521 w 10044752"/>
              <a:gd name="connsiteY2" fmla="*/ 0 h 6817057"/>
              <a:gd name="connsiteX3" fmla="*/ 9307772 w 10044752"/>
              <a:gd name="connsiteY3" fmla="*/ 136478 h 6817057"/>
              <a:gd name="connsiteX4" fmla="*/ 9444251 w 10044752"/>
              <a:gd name="connsiteY4" fmla="*/ 286603 h 6817057"/>
              <a:gd name="connsiteX5" fmla="*/ 10044752 w 10044752"/>
              <a:gd name="connsiteY5" fmla="*/ 3888497 h 6817057"/>
              <a:gd name="connsiteX6" fmla="*/ 8993875 w 10044752"/>
              <a:gd name="connsiteY6" fmla="*/ 6817057 h 6817057"/>
              <a:gd name="connsiteX7" fmla="*/ 8993875 w 10044752"/>
              <a:gd name="connsiteY7" fmla="*/ 6817057 h 6817057"/>
              <a:gd name="connsiteX8" fmla="*/ 476557 w 10044752"/>
              <a:gd name="connsiteY8" fmla="*/ 6817057 h 6817057"/>
              <a:gd name="connsiteX9" fmla="*/ 27296 w 10044752"/>
              <a:gd name="connsiteY9" fmla="*/ 4061323 h 6817057"/>
              <a:gd name="connsiteX10" fmla="*/ 0 w 10044752"/>
              <a:gd name="connsiteY10" fmla="*/ 109182 h 6817057"/>
              <a:gd name="connsiteX0" fmla="*/ 0 w 10044752"/>
              <a:gd name="connsiteY0" fmla="*/ 40944 h 6817057"/>
              <a:gd name="connsiteX1" fmla="*/ 3111688 w 10044752"/>
              <a:gd name="connsiteY1" fmla="*/ 13648 h 6817057"/>
              <a:gd name="connsiteX2" fmla="*/ 7889521 w 10044752"/>
              <a:gd name="connsiteY2" fmla="*/ 0 h 6817057"/>
              <a:gd name="connsiteX3" fmla="*/ 9307772 w 10044752"/>
              <a:gd name="connsiteY3" fmla="*/ 136478 h 6817057"/>
              <a:gd name="connsiteX4" fmla="*/ 9444251 w 10044752"/>
              <a:gd name="connsiteY4" fmla="*/ 286603 h 6817057"/>
              <a:gd name="connsiteX5" fmla="*/ 10044752 w 10044752"/>
              <a:gd name="connsiteY5" fmla="*/ 3888497 h 6817057"/>
              <a:gd name="connsiteX6" fmla="*/ 8993875 w 10044752"/>
              <a:gd name="connsiteY6" fmla="*/ 6817057 h 6817057"/>
              <a:gd name="connsiteX7" fmla="*/ 8993875 w 10044752"/>
              <a:gd name="connsiteY7" fmla="*/ 6817057 h 6817057"/>
              <a:gd name="connsiteX8" fmla="*/ 476557 w 10044752"/>
              <a:gd name="connsiteY8" fmla="*/ 6817057 h 6817057"/>
              <a:gd name="connsiteX9" fmla="*/ 27296 w 10044752"/>
              <a:gd name="connsiteY9" fmla="*/ 4061323 h 6817057"/>
              <a:gd name="connsiteX10" fmla="*/ 0 w 10044752"/>
              <a:gd name="connsiteY10" fmla="*/ 40944 h 6817057"/>
              <a:gd name="connsiteX0" fmla="*/ 0 w 10044752"/>
              <a:gd name="connsiteY0" fmla="*/ 0 h 6830704"/>
              <a:gd name="connsiteX1" fmla="*/ 3111688 w 10044752"/>
              <a:gd name="connsiteY1" fmla="*/ 27295 h 6830704"/>
              <a:gd name="connsiteX2" fmla="*/ 7889521 w 10044752"/>
              <a:gd name="connsiteY2" fmla="*/ 13647 h 6830704"/>
              <a:gd name="connsiteX3" fmla="*/ 9307772 w 10044752"/>
              <a:gd name="connsiteY3" fmla="*/ 150125 h 6830704"/>
              <a:gd name="connsiteX4" fmla="*/ 9444251 w 10044752"/>
              <a:gd name="connsiteY4" fmla="*/ 300250 h 6830704"/>
              <a:gd name="connsiteX5" fmla="*/ 10044752 w 10044752"/>
              <a:gd name="connsiteY5" fmla="*/ 3902144 h 6830704"/>
              <a:gd name="connsiteX6" fmla="*/ 8993875 w 10044752"/>
              <a:gd name="connsiteY6" fmla="*/ 6830704 h 6830704"/>
              <a:gd name="connsiteX7" fmla="*/ 8993875 w 10044752"/>
              <a:gd name="connsiteY7" fmla="*/ 6830704 h 6830704"/>
              <a:gd name="connsiteX8" fmla="*/ 476557 w 10044752"/>
              <a:gd name="connsiteY8" fmla="*/ 6830704 h 6830704"/>
              <a:gd name="connsiteX9" fmla="*/ 27296 w 10044752"/>
              <a:gd name="connsiteY9" fmla="*/ 4074970 h 6830704"/>
              <a:gd name="connsiteX10" fmla="*/ 0 w 10044752"/>
              <a:gd name="connsiteY10" fmla="*/ 0 h 6830704"/>
              <a:gd name="connsiteX0" fmla="*/ 0 w 10044752"/>
              <a:gd name="connsiteY0" fmla="*/ 13648 h 6844352"/>
              <a:gd name="connsiteX1" fmla="*/ 3111688 w 10044752"/>
              <a:gd name="connsiteY1" fmla="*/ 0 h 6844352"/>
              <a:gd name="connsiteX2" fmla="*/ 7889521 w 10044752"/>
              <a:gd name="connsiteY2" fmla="*/ 27295 h 6844352"/>
              <a:gd name="connsiteX3" fmla="*/ 9307772 w 10044752"/>
              <a:gd name="connsiteY3" fmla="*/ 163773 h 6844352"/>
              <a:gd name="connsiteX4" fmla="*/ 9444251 w 10044752"/>
              <a:gd name="connsiteY4" fmla="*/ 313898 h 6844352"/>
              <a:gd name="connsiteX5" fmla="*/ 10044752 w 10044752"/>
              <a:gd name="connsiteY5" fmla="*/ 3915792 h 6844352"/>
              <a:gd name="connsiteX6" fmla="*/ 8993875 w 10044752"/>
              <a:gd name="connsiteY6" fmla="*/ 6844352 h 6844352"/>
              <a:gd name="connsiteX7" fmla="*/ 8993875 w 10044752"/>
              <a:gd name="connsiteY7" fmla="*/ 6844352 h 6844352"/>
              <a:gd name="connsiteX8" fmla="*/ 476557 w 10044752"/>
              <a:gd name="connsiteY8" fmla="*/ 6844352 h 6844352"/>
              <a:gd name="connsiteX9" fmla="*/ 27296 w 10044752"/>
              <a:gd name="connsiteY9" fmla="*/ 4088618 h 6844352"/>
              <a:gd name="connsiteX10" fmla="*/ 0 w 10044752"/>
              <a:gd name="connsiteY10" fmla="*/ 13648 h 6844352"/>
              <a:gd name="connsiteX0" fmla="*/ 0 w 10044752"/>
              <a:gd name="connsiteY0" fmla="*/ 27296 h 6858000"/>
              <a:gd name="connsiteX1" fmla="*/ 3111688 w 10044752"/>
              <a:gd name="connsiteY1" fmla="*/ 13648 h 6858000"/>
              <a:gd name="connsiteX2" fmla="*/ 7916817 w 10044752"/>
              <a:gd name="connsiteY2" fmla="*/ 0 h 6858000"/>
              <a:gd name="connsiteX3" fmla="*/ 9307772 w 10044752"/>
              <a:gd name="connsiteY3" fmla="*/ 177421 h 6858000"/>
              <a:gd name="connsiteX4" fmla="*/ 9444251 w 10044752"/>
              <a:gd name="connsiteY4" fmla="*/ 327546 h 6858000"/>
              <a:gd name="connsiteX5" fmla="*/ 10044752 w 10044752"/>
              <a:gd name="connsiteY5" fmla="*/ 3929440 h 6858000"/>
              <a:gd name="connsiteX6" fmla="*/ 8993875 w 10044752"/>
              <a:gd name="connsiteY6" fmla="*/ 6858000 h 6858000"/>
              <a:gd name="connsiteX7" fmla="*/ 8993875 w 10044752"/>
              <a:gd name="connsiteY7" fmla="*/ 6858000 h 6858000"/>
              <a:gd name="connsiteX8" fmla="*/ 476557 w 10044752"/>
              <a:gd name="connsiteY8" fmla="*/ 6858000 h 6858000"/>
              <a:gd name="connsiteX9" fmla="*/ 27296 w 10044752"/>
              <a:gd name="connsiteY9" fmla="*/ 4102266 h 6858000"/>
              <a:gd name="connsiteX10" fmla="*/ 0 w 10044752"/>
              <a:gd name="connsiteY10" fmla="*/ 27296 h 6858000"/>
              <a:gd name="connsiteX0" fmla="*/ 0 w 10044752"/>
              <a:gd name="connsiteY0" fmla="*/ 39846 h 6870550"/>
              <a:gd name="connsiteX1" fmla="*/ 3111688 w 10044752"/>
              <a:gd name="connsiteY1" fmla="*/ 26198 h 6870550"/>
              <a:gd name="connsiteX2" fmla="*/ 7916817 w 10044752"/>
              <a:gd name="connsiteY2" fmla="*/ 12550 h 6870550"/>
              <a:gd name="connsiteX3" fmla="*/ 9212238 w 10044752"/>
              <a:gd name="connsiteY3" fmla="*/ 12550 h 6870550"/>
              <a:gd name="connsiteX4" fmla="*/ 9444251 w 10044752"/>
              <a:gd name="connsiteY4" fmla="*/ 340096 h 6870550"/>
              <a:gd name="connsiteX5" fmla="*/ 10044752 w 10044752"/>
              <a:gd name="connsiteY5" fmla="*/ 3941990 h 6870550"/>
              <a:gd name="connsiteX6" fmla="*/ 8993875 w 10044752"/>
              <a:gd name="connsiteY6" fmla="*/ 6870550 h 6870550"/>
              <a:gd name="connsiteX7" fmla="*/ 8993875 w 10044752"/>
              <a:gd name="connsiteY7" fmla="*/ 6870550 h 6870550"/>
              <a:gd name="connsiteX8" fmla="*/ 476557 w 10044752"/>
              <a:gd name="connsiteY8" fmla="*/ 6870550 h 6870550"/>
              <a:gd name="connsiteX9" fmla="*/ 27296 w 10044752"/>
              <a:gd name="connsiteY9" fmla="*/ 4114816 h 6870550"/>
              <a:gd name="connsiteX10" fmla="*/ 0 w 10044752"/>
              <a:gd name="connsiteY10" fmla="*/ 39846 h 687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4752" h="6870550">
                <a:moveTo>
                  <a:pt x="0" y="39846"/>
                </a:moveTo>
                <a:lnTo>
                  <a:pt x="3111688" y="26198"/>
                </a:lnTo>
                <a:lnTo>
                  <a:pt x="7916817" y="12550"/>
                </a:lnTo>
                <a:cubicBezTo>
                  <a:pt x="9281593" y="26198"/>
                  <a:pt x="8978137" y="-21569"/>
                  <a:pt x="9212238" y="12550"/>
                </a:cubicBezTo>
                <a:cubicBezTo>
                  <a:pt x="9282566" y="33021"/>
                  <a:pt x="9310048" y="167410"/>
                  <a:pt x="9444251" y="340096"/>
                </a:cubicBezTo>
                <a:lnTo>
                  <a:pt x="10044752" y="3941990"/>
                </a:lnTo>
                <a:lnTo>
                  <a:pt x="8993875" y="6870550"/>
                </a:lnTo>
                <a:lnTo>
                  <a:pt x="8993875" y="6870550"/>
                </a:lnTo>
                <a:lnTo>
                  <a:pt x="476557" y="6870550"/>
                </a:lnTo>
                <a:lnTo>
                  <a:pt x="27296" y="4114816"/>
                </a:lnTo>
                <a:lnTo>
                  <a:pt x="0" y="39846"/>
                </a:lnTo>
                <a:close/>
              </a:path>
            </a:pathLst>
          </a:custGeom>
          <a:blipFill dpi="0" rotWithShape="1">
            <a:blip r:embed="rId2">
              <a:alphaModFix amt="40000"/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34" y="483729"/>
            <a:ext cx="2328352" cy="307700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2030">
            <a:off x="309488" y="4487790"/>
            <a:ext cx="2106008" cy="219966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813262" y="2022231"/>
            <a:ext cx="6365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 smtClean="0">
                <a:ln>
                  <a:solidFill>
                    <a:srgbClr val="0070C0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M.: </a:t>
            </a:r>
            <a:r>
              <a:rPr lang="sr-Cyrl-RS" dirty="0" smtClean="0">
                <a:ln>
                  <a:solidFill>
                    <a:srgbClr val="0070C0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У праву си! Пролеће заиста јесте </a:t>
            </a:r>
            <a:r>
              <a:rPr lang="sr-Cyrl-RS" dirty="0" smtClean="0">
                <a:ln>
                  <a:solidFill>
                    <a:srgbClr val="0070C0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прелепо. Када стигне </a:t>
            </a:r>
            <a:r>
              <a:rPr lang="sr-Cyrl-RS" dirty="0" smtClean="0">
                <a:ln>
                  <a:solidFill>
                    <a:srgbClr val="0070C0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увек идемо код деке и баке да садимо биљке у башти. Они имају кућу и велико дворише у коме се брат и ја играмо. Јуримо лептире који слећу на љубичице, висибабе и друго цвеће. Чак имају и ласте које су направиле гнездо </a:t>
            </a:r>
            <a:r>
              <a:rPr lang="sr-Cyrl-RS" dirty="0" smtClean="0">
                <a:ln>
                  <a:solidFill>
                    <a:srgbClr val="0070C0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испод стрехе изнад </a:t>
            </a:r>
            <a:r>
              <a:rPr lang="sr-Cyrl-RS" dirty="0" smtClean="0">
                <a:ln>
                  <a:solidFill>
                    <a:srgbClr val="0070C0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улаза у кућу.</a:t>
            </a:r>
            <a:endParaRPr lang="en-US" dirty="0">
              <a:ln>
                <a:solidFill>
                  <a:srgbClr val="0070C0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2" y="402168"/>
            <a:ext cx="2141220" cy="16059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4768845"/>
            <a:ext cx="2872740" cy="191516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68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2"/>
          <p:cNvSpPr/>
          <p:nvPr/>
        </p:nvSpPr>
        <p:spPr>
          <a:xfrm>
            <a:off x="1" y="0"/>
            <a:ext cx="10044752" cy="6870550"/>
          </a:xfrm>
          <a:custGeom>
            <a:avLst/>
            <a:gdLst>
              <a:gd name="connsiteX0" fmla="*/ 0 w 8993875"/>
              <a:gd name="connsiteY0" fmla="*/ 0 h 6707875"/>
              <a:gd name="connsiteX1" fmla="*/ 7875873 w 8993875"/>
              <a:gd name="connsiteY1" fmla="*/ 0 h 6707875"/>
              <a:gd name="connsiteX2" fmla="*/ 8993875 w 8993875"/>
              <a:gd name="connsiteY2" fmla="*/ 1118002 h 6707875"/>
              <a:gd name="connsiteX3" fmla="*/ 8993875 w 8993875"/>
              <a:gd name="connsiteY3" fmla="*/ 6707875 h 6707875"/>
              <a:gd name="connsiteX4" fmla="*/ 8993875 w 8993875"/>
              <a:gd name="connsiteY4" fmla="*/ 6707875 h 6707875"/>
              <a:gd name="connsiteX5" fmla="*/ 1118002 w 8993875"/>
              <a:gd name="connsiteY5" fmla="*/ 6707875 h 6707875"/>
              <a:gd name="connsiteX6" fmla="*/ 0 w 8993875"/>
              <a:gd name="connsiteY6" fmla="*/ 5589873 h 6707875"/>
              <a:gd name="connsiteX7" fmla="*/ 0 w 8993875"/>
              <a:gd name="connsiteY7" fmla="*/ 0 h 6707875"/>
              <a:gd name="connsiteX0" fmla="*/ 0 w 9280478"/>
              <a:gd name="connsiteY0" fmla="*/ 0 h 6707875"/>
              <a:gd name="connsiteX1" fmla="*/ 7875873 w 9280478"/>
              <a:gd name="connsiteY1" fmla="*/ 0 h 6707875"/>
              <a:gd name="connsiteX2" fmla="*/ 9280478 w 9280478"/>
              <a:gd name="connsiteY2" fmla="*/ 204717 h 6707875"/>
              <a:gd name="connsiteX3" fmla="*/ 8993875 w 9280478"/>
              <a:gd name="connsiteY3" fmla="*/ 1118002 h 6707875"/>
              <a:gd name="connsiteX4" fmla="*/ 8993875 w 9280478"/>
              <a:gd name="connsiteY4" fmla="*/ 6707875 h 6707875"/>
              <a:gd name="connsiteX5" fmla="*/ 8993875 w 9280478"/>
              <a:gd name="connsiteY5" fmla="*/ 6707875 h 6707875"/>
              <a:gd name="connsiteX6" fmla="*/ 1118002 w 9280478"/>
              <a:gd name="connsiteY6" fmla="*/ 6707875 h 6707875"/>
              <a:gd name="connsiteX7" fmla="*/ 0 w 9280478"/>
              <a:gd name="connsiteY7" fmla="*/ 5589873 h 6707875"/>
              <a:gd name="connsiteX8" fmla="*/ 0 w 9280478"/>
              <a:gd name="connsiteY8" fmla="*/ 0 h 6707875"/>
              <a:gd name="connsiteX0" fmla="*/ 0 w 9280478"/>
              <a:gd name="connsiteY0" fmla="*/ 0 h 6707875"/>
              <a:gd name="connsiteX1" fmla="*/ 7875873 w 9280478"/>
              <a:gd name="connsiteY1" fmla="*/ 0 h 6707875"/>
              <a:gd name="connsiteX2" fmla="*/ 8666327 w 9280478"/>
              <a:gd name="connsiteY2" fmla="*/ 54591 h 6707875"/>
              <a:gd name="connsiteX3" fmla="*/ 9280478 w 9280478"/>
              <a:gd name="connsiteY3" fmla="*/ 204717 h 6707875"/>
              <a:gd name="connsiteX4" fmla="*/ 8993875 w 9280478"/>
              <a:gd name="connsiteY4" fmla="*/ 1118002 h 6707875"/>
              <a:gd name="connsiteX5" fmla="*/ 8993875 w 9280478"/>
              <a:gd name="connsiteY5" fmla="*/ 6707875 h 6707875"/>
              <a:gd name="connsiteX6" fmla="*/ 8993875 w 9280478"/>
              <a:gd name="connsiteY6" fmla="*/ 6707875 h 6707875"/>
              <a:gd name="connsiteX7" fmla="*/ 1118002 w 9280478"/>
              <a:gd name="connsiteY7" fmla="*/ 6707875 h 6707875"/>
              <a:gd name="connsiteX8" fmla="*/ 0 w 9280478"/>
              <a:gd name="connsiteY8" fmla="*/ 5589873 h 6707875"/>
              <a:gd name="connsiteX9" fmla="*/ 0 w 9280478"/>
              <a:gd name="connsiteY9" fmla="*/ 0 h 6707875"/>
              <a:gd name="connsiteX0" fmla="*/ 0 w 9444251"/>
              <a:gd name="connsiteY0" fmla="*/ 0 h 6707875"/>
              <a:gd name="connsiteX1" fmla="*/ 7875873 w 9444251"/>
              <a:gd name="connsiteY1" fmla="*/ 0 h 6707875"/>
              <a:gd name="connsiteX2" fmla="*/ 8666327 w 9444251"/>
              <a:gd name="connsiteY2" fmla="*/ 54591 h 6707875"/>
              <a:gd name="connsiteX3" fmla="*/ 9444251 w 9444251"/>
              <a:gd name="connsiteY3" fmla="*/ 177421 h 6707875"/>
              <a:gd name="connsiteX4" fmla="*/ 8993875 w 9444251"/>
              <a:gd name="connsiteY4" fmla="*/ 1118002 h 6707875"/>
              <a:gd name="connsiteX5" fmla="*/ 8993875 w 9444251"/>
              <a:gd name="connsiteY5" fmla="*/ 6707875 h 6707875"/>
              <a:gd name="connsiteX6" fmla="*/ 8993875 w 9444251"/>
              <a:gd name="connsiteY6" fmla="*/ 6707875 h 6707875"/>
              <a:gd name="connsiteX7" fmla="*/ 1118002 w 9444251"/>
              <a:gd name="connsiteY7" fmla="*/ 6707875 h 6707875"/>
              <a:gd name="connsiteX8" fmla="*/ 0 w 9444251"/>
              <a:gd name="connsiteY8" fmla="*/ 5589873 h 6707875"/>
              <a:gd name="connsiteX9" fmla="*/ 0 w 9444251"/>
              <a:gd name="connsiteY9" fmla="*/ 0 h 6707875"/>
              <a:gd name="connsiteX0" fmla="*/ 0 w 9444251"/>
              <a:gd name="connsiteY0" fmla="*/ 0 h 6707875"/>
              <a:gd name="connsiteX1" fmla="*/ 7875873 w 9444251"/>
              <a:gd name="connsiteY1" fmla="*/ 0 h 6707875"/>
              <a:gd name="connsiteX2" fmla="*/ 9307772 w 9444251"/>
              <a:gd name="connsiteY2" fmla="*/ 27296 h 6707875"/>
              <a:gd name="connsiteX3" fmla="*/ 9444251 w 9444251"/>
              <a:gd name="connsiteY3" fmla="*/ 177421 h 6707875"/>
              <a:gd name="connsiteX4" fmla="*/ 8993875 w 9444251"/>
              <a:gd name="connsiteY4" fmla="*/ 1118002 h 6707875"/>
              <a:gd name="connsiteX5" fmla="*/ 8993875 w 9444251"/>
              <a:gd name="connsiteY5" fmla="*/ 6707875 h 6707875"/>
              <a:gd name="connsiteX6" fmla="*/ 8993875 w 9444251"/>
              <a:gd name="connsiteY6" fmla="*/ 6707875 h 6707875"/>
              <a:gd name="connsiteX7" fmla="*/ 1118002 w 9444251"/>
              <a:gd name="connsiteY7" fmla="*/ 6707875 h 6707875"/>
              <a:gd name="connsiteX8" fmla="*/ 0 w 9444251"/>
              <a:gd name="connsiteY8" fmla="*/ 5589873 h 6707875"/>
              <a:gd name="connsiteX9" fmla="*/ 0 w 9444251"/>
              <a:gd name="connsiteY9" fmla="*/ 0 h 6707875"/>
              <a:gd name="connsiteX0" fmla="*/ 0 w 9444251"/>
              <a:gd name="connsiteY0" fmla="*/ 0 h 6707875"/>
              <a:gd name="connsiteX1" fmla="*/ 7875873 w 9444251"/>
              <a:gd name="connsiteY1" fmla="*/ 0 h 6707875"/>
              <a:gd name="connsiteX2" fmla="*/ 9307772 w 9444251"/>
              <a:gd name="connsiteY2" fmla="*/ 27296 h 6707875"/>
              <a:gd name="connsiteX3" fmla="*/ 9444251 w 9444251"/>
              <a:gd name="connsiteY3" fmla="*/ 177421 h 6707875"/>
              <a:gd name="connsiteX4" fmla="*/ 8993875 w 9444251"/>
              <a:gd name="connsiteY4" fmla="*/ 1118002 h 6707875"/>
              <a:gd name="connsiteX5" fmla="*/ 8993875 w 9444251"/>
              <a:gd name="connsiteY5" fmla="*/ 6707875 h 6707875"/>
              <a:gd name="connsiteX6" fmla="*/ 8993875 w 9444251"/>
              <a:gd name="connsiteY6" fmla="*/ 6707875 h 6707875"/>
              <a:gd name="connsiteX7" fmla="*/ 1118002 w 9444251"/>
              <a:gd name="connsiteY7" fmla="*/ 6707875 h 6707875"/>
              <a:gd name="connsiteX8" fmla="*/ 0 w 9444251"/>
              <a:gd name="connsiteY8" fmla="*/ 5589873 h 6707875"/>
              <a:gd name="connsiteX9" fmla="*/ 0 w 9444251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0 w 10044752"/>
              <a:gd name="connsiteY8" fmla="*/ 5589873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27296 w 10044752"/>
              <a:gd name="connsiteY8" fmla="*/ 4511700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40944 w 10044752"/>
              <a:gd name="connsiteY8" fmla="*/ 4156858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1118002 w 10044752"/>
              <a:gd name="connsiteY7" fmla="*/ 6707875 h 6707875"/>
              <a:gd name="connsiteX8" fmla="*/ 27296 w 10044752"/>
              <a:gd name="connsiteY8" fmla="*/ 3952141 h 6707875"/>
              <a:gd name="connsiteX9" fmla="*/ 0 w 10044752"/>
              <a:gd name="connsiteY9" fmla="*/ 0 h 6707875"/>
              <a:gd name="connsiteX0" fmla="*/ 0 w 10044752"/>
              <a:gd name="connsiteY0" fmla="*/ 0 h 6707875"/>
              <a:gd name="connsiteX1" fmla="*/ 7875873 w 10044752"/>
              <a:gd name="connsiteY1" fmla="*/ 0 h 6707875"/>
              <a:gd name="connsiteX2" fmla="*/ 9307772 w 10044752"/>
              <a:gd name="connsiteY2" fmla="*/ 27296 h 6707875"/>
              <a:gd name="connsiteX3" fmla="*/ 9444251 w 10044752"/>
              <a:gd name="connsiteY3" fmla="*/ 177421 h 6707875"/>
              <a:gd name="connsiteX4" fmla="*/ 10044752 w 10044752"/>
              <a:gd name="connsiteY4" fmla="*/ 3779315 h 6707875"/>
              <a:gd name="connsiteX5" fmla="*/ 8993875 w 10044752"/>
              <a:gd name="connsiteY5" fmla="*/ 6707875 h 6707875"/>
              <a:gd name="connsiteX6" fmla="*/ 8993875 w 10044752"/>
              <a:gd name="connsiteY6" fmla="*/ 6707875 h 6707875"/>
              <a:gd name="connsiteX7" fmla="*/ 476557 w 10044752"/>
              <a:gd name="connsiteY7" fmla="*/ 6707875 h 6707875"/>
              <a:gd name="connsiteX8" fmla="*/ 27296 w 10044752"/>
              <a:gd name="connsiteY8" fmla="*/ 3952141 h 6707875"/>
              <a:gd name="connsiteX9" fmla="*/ 0 w 10044752"/>
              <a:gd name="connsiteY9" fmla="*/ 0 h 6707875"/>
              <a:gd name="connsiteX0" fmla="*/ 0 w 10044752"/>
              <a:gd name="connsiteY0" fmla="*/ 109182 h 6817057"/>
              <a:gd name="connsiteX1" fmla="*/ 7889521 w 10044752"/>
              <a:gd name="connsiteY1" fmla="*/ 0 h 6817057"/>
              <a:gd name="connsiteX2" fmla="*/ 9307772 w 10044752"/>
              <a:gd name="connsiteY2" fmla="*/ 136478 h 6817057"/>
              <a:gd name="connsiteX3" fmla="*/ 9444251 w 10044752"/>
              <a:gd name="connsiteY3" fmla="*/ 286603 h 6817057"/>
              <a:gd name="connsiteX4" fmla="*/ 10044752 w 10044752"/>
              <a:gd name="connsiteY4" fmla="*/ 3888497 h 6817057"/>
              <a:gd name="connsiteX5" fmla="*/ 8993875 w 10044752"/>
              <a:gd name="connsiteY5" fmla="*/ 6817057 h 6817057"/>
              <a:gd name="connsiteX6" fmla="*/ 8993875 w 10044752"/>
              <a:gd name="connsiteY6" fmla="*/ 6817057 h 6817057"/>
              <a:gd name="connsiteX7" fmla="*/ 476557 w 10044752"/>
              <a:gd name="connsiteY7" fmla="*/ 6817057 h 6817057"/>
              <a:gd name="connsiteX8" fmla="*/ 27296 w 10044752"/>
              <a:gd name="connsiteY8" fmla="*/ 4061323 h 6817057"/>
              <a:gd name="connsiteX9" fmla="*/ 0 w 10044752"/>
              <a:gd name="connsiteY9" fmla="*/ 109182 h 6817057"/>
              <a:gd name="connsiteX0" fmla="*/ 0 w 10044752"/>
              <a:gd name="connsiteY0" fmla="*/ 109182 h 6817057"/>
              <a:gd name="connsiteX1" fmla="*/ 3111688 w 10044752"/>
              <a:gd name="connsiteY1" fmla="*/ 13648 h 6817057"/>
              <a:gd name="connsiteX2" fmla="*/ 7889521 w 10044752"/>
              <a:gd name="connsiteY2" fmla="*/ 0 h 6817057"/>
              <a:gd name="connsiteX3" fmla="*/ 9307772 w 10044752"/>
              <a:gd name="connsiteY3" fmla="*/ 136478 h 6817057"/>
              <a:gd name="connsiteX4" fmla="*/ 9444251 w 10044752"/>
              <a:gd name="connsiteY4" fmla="*/ 286603 h 6817057"/>
              <a:gd name="connsiteX5" fmla="*/ 10044752 w 10044752"/>
              <a:gd name="connsiteY5" fmla="*/ 3888497 h 6817057"/>
              <a:gd name="connsiteX6" fmla="*/ 8993875 w 10044752"/>
              <a:gd name="connsiteY6" fmla="*/ 6817057 h 6817057"/>
              <a:gd name="connsiteX7" fmla="*/ 8993875 w 10044752"/>
              <a:gd name="connsiteY7" fmla="*/ 6817057 h 6817057"/>
              <a:gd name="connsiteX8" fmla="*/ 476557 w 10044752"/>
              <a:gd name="connsiteY8" fmla="*/ 6817057 h 6817057"/>
              <a:gd name="connsiteX9" fmla="*/ 27296 w 10044752"/>
              <a:gd name="connsiteY9" fmla="*/ 4061323 h 6817057"/>
              <a:gd name="connsiteX10" fmla="*/ 0 w 10044752"/>
              <a:gd name="connsiteY10" fmla="*/ 109182 h 6817057"/>
              <a:gd name="connsiteX0" fmla="*/ 0 w 10044752"/>
              <a:gd name="connsiteY0" fmla="*/ 40944 h 6817057"/>
              <a:gd name="connsiteX1" fmla="*/ 3111688 w 10044752"/>
              <a:gd name="connsiteY1" fmla="*/ 13648 h 6817057"/>
              <a:gd name="connsiteX2" fmla="*/ 7889521 w 10044752"/>
              <a:gd name="connsiteY2" fmla="*/ 0 h 6817057"/>
              <a:gd name="connsiteX3" fmla="*/ 9307772 w 10044752"/>
              <a:gd name="connsiteY3" fmla="*/ 136478 h 6817057"/>
              <a:gd name="connsiteX4" fmla="*/ 9444251 w 10044752"/>
              <a:gd name="connsiteY4" fmla="*/ 286603 h 6817057"/>
              <a:gd name="connsiteX5" fmla="*/ 10044752 w 10044752"/>
              <a:gd name="connsiteY5" fmla="*/ 3888497 h 6817057"/>
              <a:gd name="connsiteX6" fmla="*/ 8993875 w 10044752"/>
              <a:gd name="connsiteY6" fmla="*/ 6817057 h 6817057"/>
              <a:gd name="connsiteX7" fmla="*/ 8993875 w 10044752"/>
              <a:gd name="connsiteY7" fmla="*/ 6817057 h 6817057"/>
              <a:gd name="connsiteX8" fmla="*/ 476557 w 10044752"/>
              <a:gd name="connsiteY8" fmla="*/ 6817057 h 6817057"/>
              <a:gd name="connsiteX9" fmla="*/ 27296 w 10044752"/>
              <a:gd name="connsiteY9" fmla="*/ 4061323 h 6817057"/>
              <a:gd name="connsiteX10" fmla="*/ 0 w 10044752"/>
              <a:gd name="connsiteY10" fmla="*/ 40944 h 6817057"/>
              <a:gd name="connsiteX0" fmla="*/ 0 w 10044752"/>
              <a:gd name="connsiteY0" fmla="*/ 0 h 6830704"/>
              <a:gd name="connsiteX1" fmla="*/ 3111688 w 10044752"/>
              <a:gd name="connsiteY1" fmla="*/ 27295 h 6830704"/>
              <a:gd name="connsiteX2" fmla="*/ 7889521 w 10044752"/>
              <a:gd name="connsiteY2" fmla="*/ 13647 h 6830704"/>
              <a:gd name="connsiteX3" fmla="*/ 9307772 w 10044752"/>
              <a:gd name="connsiteY3" fmla="*/ 150125 h 6830704"/>
              <a:gd name="connsiteX4" fmla="*/ 9444251 w 10044752"/>
              <a:gd name="connsiteY4" fmla="*/ 300250 h 6830704"/>
              <a:gd name="connsiteX5" fmla="*/ 10044752 w 10044752"/>
              <a:gd name="connsiteY5" fmla="*/ 3902144 h 6830704"/>
              <a:gd name="connsiteX6" fmla="*/ 8993875 w 10044752"/>
              <a:gd name="connsiteY6" fmla="*/ 6830704 h 6830704"/>
              <a:gd name="connsiteX7" fmla="*/ 8993875 w 10044752"/>
              <a:gd name="connsiteY7" fmla="*/ 6830704 h 6830704"/>
              <a:gd name="connsiteX8" fmla="*/ 476557 w 10044752"/>
              <a:gd name="connsiteY8" fmla="*/ 6830704 h 6830704"/>
              <a:gd name="connsiteX9" fmla="*/ 27296 w 10044752"/>
              <a:gd name="connsiteY9" fmla="*/ 4074970 h 6830704"/>
              <a:gd name="connsiteX10" fmla="*/ 0 w 10044752"/>
              <a:gd name="connsiteY10" fmla="*/ 0 h 6830704"/>
              <a:gd name="connsiteX0" fmla="*/ 0 w 10044752"/>
              <a:gd name="connsiteY0" fmla="*/ 13648 h 6844352"/>
              <a:gd name="connsiteX1" fmla="*/ 3111688 w 10044752"/>
              <a:gd name="connsiteY1" fmla="*/ 0 h 6844352"/>
              <a:gd name="connsiteX2" fmla="*/ 7889521 w 10044752"/>
              <a:gd name="connsiteY2" fmla="*/ 27295 h 6844352"/>
              <a:gd name="connsiteX3" fmla="*/ 9307772 w 10044752"/>
              <a:gd name="connsiteY3" fmla="*/ 163773 h 6844352"/>
              <a:gd name="connsiteX4" fmla="*/ 9444251 w 10044752"/>
              <a:gd name="connsiteY4" fmla="*/ 313898 h 6844352"/>
              <a:gd name="connsiteX5" fmla="*/ 10044752 w 10044752"/>
              <a:gd name="connsiteY5" fmla="*/ 3915792 h 6844352"/>
              <a:gd name="connsiteX6" fmla="*/ 8993875 w 10044752"/>
              <a:gd name="connsiteY6" fmla="*/ 6844352 h 6844352"/>
              <a:gd name="connsiteX7" fmla="*/ 8993875 w 10044752"/>
              <a:gd name="connsiteY7" fmla="*/ 6844352 h 6844352"/>
              <a:gd name="connsiteX8" fmla="*/ 476557 w 10044752"/>
              <a:gd name="connsiteY8" fmla="*/ 6844352 h 6844352"/>
              <a:gd name="connsiteX9" fmla="*/ 27296 w 10044752"/>
              <a:gd name="connsiteY9" fmla="*/ 4088618 h 6844352"/>
              <a:gd name="connsiteX10" fmla="*/ 0 w 10044752"/>
              <a:gd name="connsiteY10" fmla="*/ 13648 h 6844352"/>
              <a:gd name="connsiteX0" fmla="*/ 0 w 10044752"/>
              <a:gd name="connsiteY0" fmla="*/ 27296 h 6858000"/>
              <a:gd name="connsiteX1" fmla="*/ 3111688 w 10044752"/>
              <a:gd name="connsiteY1" fmla="*/ 13648 h 6858000"/>
              <a:gd name="connsiteX2" fmla="*/ 7916817 w 10044752"/>
              <a:gd name="connsiteY2" fmla="*/ 0 h 6858000"/>
              <a:gd name="connsiteX3" fmla="*/ 9307772 w 10044752"/>
              <a:gd name="connsiteY3" fmla="*/ 177421 h 6858000"/>
              <a:gd name="connsiteX4" fmla="*/ 9444251 w 10044752"/>
              <a:gd name="connsiteY4" fmla="*/ 327546 h 6858000"/>
              <a:gd name="connsiteX5" fmla="*/ 10044752 w 10044752"/>
              <a:gd name="connsiteY5" fmla="*/ 3929440 h 6858000"/>
              <a:gd name="connsiteX6" fmla="*/ 8993875 w 10044752"/>
              <a:gd name="connsiteY6" fmla="*/ 6858000 h 6858000"/>
              <a:gd name="connsiteX7" fmla="*/ 8993875 w 10044752"/>
              <a:gd name="connsiteY7" fmla="*/ 6858000 h 6858000"/>
              <a:gd name="connsiteX8" fmla="*/ 476557 w 10044752"/>
              <a:gd name="connsiteY8" fmla="*/ 6858000 h 6858000"/>
              <a:gd name="connsiteX9" fmla="*/ 27296 w 10044752"/>
              <a:gd name="connsiteY9" fmla="*/ 4102266 h 6858000"/>
              <a:gd name="connsiteX10" fmla="*/ 0 w 10044752"/>
              <a:gd name="connsiteY10" fmla="*/ 27296 h 6858000"/>
              <a:gd name="connsiteX0" fmla="*/ 0 w 10044752"/>
              <a:gd name="connsiteY0" fmla="*/ 39846 h 6870550"/>
              <a:gd name="connsiteX1" fmla="*/ 3111688 w 10044752"/>
              <a:gd name="connsiteY1" fmla="*/ 26198 h 6870550"/>
              <a:gd name="connsiteX2" fmla="*/ 7916817 w 10044752"/>
              <a:gd name="connsiteY2" fmla="*/ 12550 h 6870550"/>
              <a:gd name="connsiteX3" fmla="*/ 9212238 w 10044752"/>
              <a:gd name="connsiteY3" fmla="*/ 12550 h 6870550"/>
              <a:gd name="connsiteX4" fmla="*/ 9444251 w 10044752"/>
              <a:gd name="connsiteY4" fmla="*/ 340096 h 6870550"/>
              <a:gd name="connsiteX5" fmla="*/ 10044752 w 10044752"/>
              <a:gd name="connsiteY5" fmla="*/ 3941990 h 6870550"/>
              <a:gd name="connsiteX6" fmla="*/ 8993875 w 10044752"/>
              <a:gd name="connsiteY6" fmla="*/ 6870550 h 6870550"/>
              <a:gd name="connsiteX7" fmla="*/ 8993875 w 10044752"/>
              <a:gd name="connsiteY7" fmla="*/ 6870550 h 6870550"/>
              <a:gd name="connsiteX8" fmla="*/ 476557 w 10044752"/>
              <a:gd name="connsiteY8" fmla="*/ 6870550 h 6870550"/>
              <a:gd name="connsiteX9" fmla="*/ 27296 w 10044752"/>
              <a:gd name="connsiteY9" fmla="*/ 4114816 h 6870550"/>
              <a:gd name="connsiteX10" fmla="*/ 0 w 10044752"/>
              <a:gd name="connsiteY10" fmla="*/ 39846 h 687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44752" h="6870550">
                <a:moveTo>
                  <a:pt x="0" y="39846"/>
                </a:moveTo>
                <a:lnTo>
                  <a:pt x="3111688" y="26198"/>
                </a:lnTo>
                <a:lnTo>
                  <a:pt x="7916817" y="12550"/>
                </a:lnTo>
                <a:cubicBezTo>
                  <a:pt x="9281593" y="26198"/>
                  <a:pt x="8978137" y="-21569"/>
                  <a:pt x="9212238" y="12550"/>
                </a:cubicBezTo>
                <a:cubicBezTo>
                  <a:pt x="9282566" y="33021"/>
                  <a:pt x="9310048" y="167410"/>
                  <a:pt x="9444251" y="340096"/>
                </a:cubicBezTo>
                <a:lnTo>
                  <a:pt x="10044752" y="3941990"/>
                </a:lnTo>
                <a:lnTo>
                  <a:pt x="8993875" y="6870550"/>
                </a:lnTo>
                <a:lnTo>
                  <a:pt x="8993875" y="6870550"/>
                </a:lnTo>
                <a:lnTo>
                  <a:pt x="476557" y="6870550"/>
                </a:lnTo>
                <a:lnTo>
                  <a:pt x="27296" y="4114816"/>
                </a:lnTo>
                <a:lnTo>
                  <a:pt x="0" y="39846"/>
                </a:lnTo>
                <a:close/>
              </a:path>
            </a:pathLst>
          </a:custGeom>
          <a:blipFill dpi="0" rotWithShape="1">
            <a:blip r:embed="rId3">
              <a:alphaModFix amt="40000"/>
            </a:blip>
            <a:srcRect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9406305">
            <a:off x="306078" y="1078796"/>
            <a:ext cx="4742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Ј.: Морате да пазите! Мени се једном десило да уместо цвета ухватим пчелу. Много ме је болело када ме је убола.</a:t>
            </a:r>
          </a:p>
          <a:p>
            <a:pPr algn="just"/>
            <a:r>
              <a:rPr lang="sr-Cyrl-RS" dirty="0" smtClean="0">
                <a:solidFill>
                  <a:srgbClr val="C00000"/>
                </a:solidFill>
              </a:rPr>
              <a:t>Чак ми се једном десило и бубамара да ми слети на руку.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647465">
            <a:off x="4160613" y="3887502"/>
            <a:ext cx="4888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М.: Водићемо рачуна. Хвала што си рекла.</a:t>
            </a:r>
          </a:p>
          <a:p>
            <a:pPr algn="just"/>
            <a:r>
              <a:rPr lang="sr-Cyrl-RS" dirty="0" smtClean="0"/>
              <a:t>Знаш ли да нам се скоро доселила нова комшиница. Гнездо је направила на крову високе напуштене зграде. Зове се Родић Спаса дугих ногу и витког стаса.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86" y="4011928"/>
            <a:ext cx="1961388" cy="24597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8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3" y="1860847"/>
            <a:ext cx="2572109" cy="3820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8720" y="662940"/>
            <a:ext cx="715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Ј.: Питаћу маму да ме одведе сутра да видим. Надам се да нас неће изненадити киша. Стално нам поквари све планове.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5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331" y="928048"/>
            <a:ext cx="756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ШТА ЈЕ ПОТРЕБНО УРАДИТИ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615" y="1992573"/>
            <a:ext cx="8816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/>
              <a:t>Припреми један лист папира, оловку, гумицу и бојице.</a:t>
            </a:r>
          </a:p>
          <a:p>
            <a:pPr algn="just"/>
            <a:endParaRPr lang="sr-Cyrl-RS" dirty="0"/>
          </a:p>
          <a:p>
            <a:pPr algn="just"/>
            <a:r>
              <a:rPr lang="sr-Cyrl-RS" dirty="0" smtClean="0"/>
              <a:t>На врху папира напиши великим словима ОДЛИКЕ ПРОЛЕЋА.</a:t>
            </a:r>
          </a:p>
          <a:p>
            <a:pPr algn="just"/>
            <a:endParaRPr lang="sr-Cyrl-RS" dirty="0" smtClean="0"/>
          </a:p>
          <a:p>
            <a:pPr marL="342900" indent="-342900" algn="just">
              <a:buAutoNum type="arabicPeriod"/>
            </a:pPr>
            <a:r>
              <a:rPr lang="sr-Cyrl-RS" dirty="0" smtClean="0"/>
              <a:t>Сети се о чему су све Јелена и Марко причали и из њиховог разговора пронађи одлике пролећа. Запиши их испод наслова и </a:t>
            </a:r>
            <a:r>
              <a:rPr lang="sr-Cyrl-RS" dirty="0" smtClean="0"/>
              <a:t>пробај да</a:t>
            </a:r>
            <a:r>
              <a:rPr lang="sr-Cyrl-RS" dirty="0" smtClean="0"/>
              <a:t> додаш </a:t>
            </a:r>
            <a:r>
              <a:rPr lang="sr-Cyrl-RS" dirty="0" smtClean="0"/>
              <a:t>још нешот што знаш о пролећу.</a:t>
            </a:r>
          </a:p>
          <a:p>
            <a:pPr marL="342900" indent="-342900" algn="just">
              <a:buAutoNum type="arabicPeriod"/>
            </a:pPr>
            <a:r>
              <a:rPr lang="sr-Cyrl-RS" dirty="0" smtClean="0"/>
              <a:t>На другој страни нацртај оно што тебе асоцира на пролеће. Уколико немаш </a:t>
            </a:r>
            <a:r>
              <a:rPr lang="sr-Cyrl-RS" dirty="0" smtClean="0"/>
              <a:t>идеје </a:t>
            </a:r>
            <a:r>
              <a:rPr lang="sr-Cyrl-RS" dirty="0" smtClean="0"/>
              <a:t>шта нацртати, прочитај шта си написао </a:t>
            </a:r>
            <a:r>
              <a:rPr lang="sr-Cyrl-RS" dirty="0" smtClean="0"/>
              <a:t>о пролећу, можда ће </a:t>
            </a:r>
            <a:r>
              <a:rPr lang="sr-Cyrl-RS" dirty="0" smtClean="0"/>
              <a:t>ти </a:t>
            </a:r>
            <a:r>
              <a:rPr lang="sr-Cyrl-RS" dirty="0" smtClean="0"/>
              <a:t>бити од помоћи.</a:t>
            </a:r>
            <a:endParaRPr lang="sr-Cyrl-RS" dirty="0"/>
          </a:p>
          <a:p>
            <a:pPr marL="342900" indent="-342900">
              <a:buAutoNum type="arabicPeriod"/>
            </a:pPr>
            <a:endParaRPr lang="sr-Cyrl-RS" dirty="0" smtClean="0"/>
          </a:p>
          <a:p>
            <a:r>
              <a:rPr lang="sr-Cyrl-RS" dirty="0" smtClean="0"/>
              <a:t>Не заборави да је у пролеће све шарено и весело!</a:t>
            </a:r>
          </a:p>
        </p:txBody>
      </p:sp>
    </p:spTree>
    <p:extLst>
      <p:ext uri="{BB962C8B-B14F-4D97-AF65-F5344CB8AC3E}">
        <p14:creationId xmlns:p14="http://schemas.microsoft.com/office/powerpoint/2010/main" val="27776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Yellow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Red Orange">
    <a:dk1>
      <a:sysClr val="windowText" lastClr="000000"/>
    </a:dk1>
    <a:lt1>
      <a:sysClr val="window" lastClr="FFFFFF"/>
    </a:lt1>
    <a:dk2>
      <a:srgbClr val="505046"/>
    </a:dk2>
    <a:lt2>
      <a:srgbClr val="EEECE1"/>
    </a:lt2>
    <a:accent1>
      <a:srgbClr val="E84C22"/>
    </a:accent1>
    <a:accent2>
      <a:srgbClr val="FFBD47"/>
    </a:accent2>
    <a:accent3>
      <a:srgbClr val="B64926"/>
    </a:accent3>
    <a:accent4>
      <a:srgbClr val="FF8427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3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445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Trebuchet MS</vt:lpstr>
      <vt:lpstr>Wingdings 3</vt:lpstr>
      <vt:lpstr>Facet</vt:lpstr>
      <vt:lpstr>1_Facet</vt:lpstr>
      <vt:lpstr>2_Facet</vt:lpstr>
      <vt:lpstr>КАДА СЕ ТО ДЕШАВА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Marija Jerkovic</dc:creator>
  <cp:lastModifiedBy>Marija Jerkovic</cp:lastModifiedBy>
  <cp:revision>24</cp:revision>
  <dcterms:created xsi:type="dcterms:W3CDTF">2020-03-30T21:41:58Z</dcterms:created>
  <dcterms:modified xsi:type="dcterms:W3CDTF">2020-03-31T13:39:32Z</dcterms:modified>
</cp:coreProperties>
</file>